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Nunito"/>
      <p:regular r:id="rId22"/>
      <p:bold r:id="rId23"/>
      <p:italic r:id="rId24"/>
      <p:boldItalic r:id="rId25"/>
    </p:embeddedFont>
    <p:embeddedFont>
      <p:font typeface="Lexen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Nunito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exend-regular.fntdata"/><Relationship Id="rId25" Type="http://schemas.openxmlformats.org/officeDocument/2006/relationships/font" Target="fonts/Nunito-boldItalic.fntdata"/><Relationship Id="rId27" Type="http://schemas.openxmlformats.org/officeDocument/2006/relationships/font" Target="fonts/Lexe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6e637e95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6e637e95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286e637e952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286e637e952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287ae31e0dc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287ae31e0dc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286e637e9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286e637e9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7ae31e0dc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7ae31e0dc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6fecdefb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86fecdefb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8699ee2343_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8699ee2343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286fecdefb5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286fecdefb5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286fecdefb5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286fecdefb5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286fecdefb5_1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286fecdefb5_1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287ae31e0dc_1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287ae31e0dc_1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18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9.jpg"/><Relationship Id="rId5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32939"/>
          <a:stretch/>
        </p:blipFill>
        <p:spPr>
          <a:xfrm>
            <a:off x="-1066800" y="0"/>
            <a:ext cx="1168807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5900" y="1726750"/>
            <a:ext cx="5238099" cy="3325100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76200">
              <a:srgbClr val="000000">
                <a:alpha val="72000"/>
              </a:srgbClr>
            </a:outerShdw>
          </a:effectLst>
        </p:spPr>
      </p:pic>
      <p:sp>
        <p:nvSpPr>
          <p:cNvPr id="56" name="Google Shape;56;p13"/>
          <p:cNvSpPr txBox="1"/>
          <p:nvPr/>
        </p:nvSpPr>
        <p:spPr>
          <a:xfrm>
            <a:off x="351600" y="3021800"/>
            <a:ext cx="4437600" cy="1154400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4380000" dist="95250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BMSL 9B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0" l="0" r="75692" t="0"/>
          <a:stretch/>
        </p:blipFill>
        <p:spPr>
          <a:xfrm>
            <a:off x="7808800" y="99500"/>
            <a:ext cx="1224975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22"/>
          <p:cNvSpPr/>
          <p:nvPr/>
        </p:nvSpPr>
        <p:spPr>
          <a:xfrm>
            <a:off x="-782175" y="1106700"/>
            <a:ext cx="5994600" cy="3596400"/>
          </a:xfrm>
          <a:prstGeom prst="rect">
            <a:avLst/>
          </a:prstGeom>
          <a:solidFill>
            <a:srgbClr val="B4A7D6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22"/>
          <p:cNvSpPr/>
          <p:nvPr/>
        </p:nvSpPr>
        <p:spPr>
          <a:xfrm>
            <a:off x="-855575" y="3854075"/>
            <a:ext cx="6068100" cy="70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22"/>
          <p:cNvSpPr/>
          <p:nvPr/>
        </p:nvSpPr>
        <p:spPr>
          <a:xfrm>
            <a:off x="-872200" y="14059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22"/>
          <p:cNvSpPr/>
          <p:nvPr/>
        </p:nvSpPr>
        <p:spPr>
          <a:xfrm>
            <a:off x="-568300" y="14059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22"/>
          <p:cNvSpPr/>
          <p:nvPr/>
        </p:nvSpPr>
        <p:spPr>
          <a:xfrm>
            <a:off x="-568300" y="18166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22"/>
          <p:cNvSpPr/>
          <p:nvPr/>
        </p:nvSpPr>
        <p:spPr>
          <a:xfrm>
            <a:off x="-873100" y="18166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22"/>
          <p:cNvSpPr/>
          <p:nvPr/>
        </p:nvSpPr>
        <p:spPr>
          <a:xfrm>
            <a:off x="-262600" y="14059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p22"/>
          <p:cNvSpPr/>
          <p:nvPr/>
        </p:nvSpPr>
        <p:spPr>
          <a:xfrm>
            <a:off x="41300" y="14059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Google Shape;1105;p22"/>
          <p:cNvSpPr/>
          <p:nvPr/>
        </p:nvSpPr>
        <p:spPr>
          <a:xfrm>
            <a:off x="41300" y="18166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22"/>
          <p:cNvSpPr/>
          <p:nvPr/>
        </p:nvSpPr>
        <p:spPr>
          <a:xfrm>
            <a:off x="-263500" y="18166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22"/>
          <p:cNvSpPr/>
          <p:nvPr/>
        </p:nvSpPr>
        <p:spPr>
          <a:xfrm>
            <a:off x="347000" y="14059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22"/>
          <p:cNvSpPr/>
          <p:nvPr/>
        </p:nvSpPr>
        <p:spPr>
          <a:xfrm>
            <a:off x="650900" y="14059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22"/>
          <p:cNvSpPr/>
          <p:nvPr/>
        </p:nvSpPr>
        <p:spPr>
          <a:xfrm>
            <a:off x="650900" y="18166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22"/>
          <p:cNvSpPr/>
          <p:nvPr/>
        </p:nvSpPr>
        <p:spPr>
          <a:xfrm>
            <a:off x="346100" y="18166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22"/>
          <p:cNvSpPr/>
          <p:nvPr/>
        </p:nvSpPr>
        <p:spPr>
          <a:xfrm>
            <a:off x="956600" y="14059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22"/>
          <p:cNvSpPr/>
          <p:nvPr/>
        </p:nvSpPr>
        <p:spPr>
          <a:xfrm>
            <a:off x="1260500" y="14059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3" name="Google Shape;1113;p22"/>
          <p:cNvSpPr/>
          <p:nvPr/>
        </p:nvSpPr>
        <p:spPr>
          <a:xfrm>
            <a:off x="1260500" y="18166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22"/>
          <p:cNvSpPr/>
          <p:nvPr/>
        </p:nvSpPr>
        <p:spPr>
          <a:xfrm>
            <a:off x="955700" y="18166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22"/>
          <p:cNvSpPr/>
          <p:nvPr/>
        </p:nvSpPr>
        <p:spPr>
          <a:xfrm>
            <a:off x="1566200" y="14059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22"/>
          <p:cNvSpPr/>
          <p:nvPr/>
        </p:nvSpPr>
        <p:spPr>
          <a:xfrm>
            <a:off x="1870100" y="14059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22"/>
          <p:cNvSpPr/>
          <p:nvPr/>
        </p:nvSpPr>
        <p:spPr>
          <a:xfrm>
            <a:off x="1870100" y="18166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22"/>
          <p:cNvSpPr/>
          <p:nvPr/>
        </p:nvSpPr>
        <p:spPr>
          <a:xfrm>
            <a:off x="1565300" y="18166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22"/>
          <p:cNvSpPr/>
          <p:nvPr/>
        </p:nvSpPr>
        <p:spPr>
          <a:xfrm>
            <a:off x="2175800" y="14059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22"/>
          <p:cNvSpPr/>
          <p:nvPr/>
        </p:nvSpPr>
        <p:spPr>
          <a:xfrm>
            <a:off x="2479700" y="14059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22"/>
          <p:cNvSpPr/>
          <p:nvPr/>
        </p:nvSpPr>
        <p:spPr>
          <a:xfrm>
            <a:off x="2479700" y="18166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p22"/>
          <p:cNvSpPr/>
          <p:nvPr/>
        </p:nvSpPr>
        <p:spPr>
          <a:xfrm>
            <a:off x="2174900" y="18166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22"/>
          <p:cNvSpPr/>
          <p:nvPr/>
        </p:nvSpPr>
        <p:spPr>
          <a:xfrm>
            <a:off x="2785400" y="14059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22"/>
          <p:cNvSpPr/>
          <p:nvPr/>
        </p:nvSpPr>
        <p:spPr>
          <a:xfrm>
            <a:off x="3089300" y="14059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22"/>
          <p:cNvSpPr/>
          <p:nvPr/>
        </p:nvSpPr>
        <p:spPr>
          <a:xfrm>
            <a:off x="3089300" y="18166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22"/>
          <p:cNvSpPr/>
          <p:nvPr/>
        </p:nvSpPr>
        <p:spPr>
          <a:xfrm>
            <a:off x="2784500" y="18166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22"/>
          <p:cNvSpPr/>
          <p:nvPr/>
        </p:nvSpPr>
        <p:spPr>
          <a:xfrm>
            <a:off x="3395000" y="14059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22"/>
          <p:cNvSpPr/>
          <p:nvPr/>
        </p:nvSpPr>
        <p:spPr>
          <a:xfrm>
            <a:off x="3698900" y="14059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22"/>
          <p:cNvSpPr/>
          <p:nvPr/>
        </p:nvSpPr>
        <p:spPr>
          <a:xfrm>
            <a:off x="3698900" y="18166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22"/>
          <p:cNvSpPr/>
          <p:nvPr/>
        </p:nvSpPr>
        <p:spPr>
          <a:xfrm>
            <a:off x="3394100" y="18166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1" name="Google Shape;1131;p22"/>
          <p:cNvSpPr/>
          <p:nvPr/>
        </p:nvSpPr>
        <p:spPr>
          <a:xfrm>
            <a:off x="4004600" y="14059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22"/>
          <p:cNvSpPr/>
          <p:nvPr/>
        </p:nvSpPr>
        <p:spPr>
          <a:xfrm>
            <a:off x="4308500" y="14059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22"/>
          <p:cNvSpPr/>
          <p:nvPr/>
        </p:nvSpPr>
        <p:spPr>
          <a:xfrm>
            <a:off x="4308500" y="18166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22"/>
          <p:cNvSpPr/>
          <p:nvPr/>
        </p:nvSpPr>
        <p:spPr>
          <a:xfrm>
            <a:off x="4003700" y="18166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22"/>
          <p:cNvSpPr/>
          <p:nvPr/>
        </p:nvSpPr>
        <p:spPr>
          <a:xfrm>
            <a:off x="4614200" y="14059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22"/>
          <p:cNvSpPr/>
          <p:nvPr/>
        </p:nvSpPr>
        <p:spPr>
          <a:xfrm>
            <a:off x="4918100" y="14059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p22"/>
          <p:cNvSpPr/>
          <p:nvPr/>
        </p:nvSpPr>
        <p:spPr>
          <a:xfrm>
            <a:off x="4918100" y="18166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22"/>
          <p:cNvSpPr/>
          <p:nvPr/>
        </p:nvSpPr>
        <p:spPr>
          <a:xfrm>
            <a:off x="4613300" y="18166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22"/>
          <p:cNvSpPr/>
          <p:nvPr/>
        </p:nvSpPr>
        <p:spPr>
          <a:xfrm>
            <a:off x="-892475" y="1012575"/>
            <a:ext cx="6141900" cy="495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22"/>
          <p:cNvSpPr txBox="1"/>
          <p:nvPr>
            <p:ph type="title"/>
          </p:nvPr>
        </p:nvSpPr>
        <p:spPr>
          <a:xfrm>
            <a:off x="311700" y="131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-GB" sz="1800">
                <a:solidFill>
                  <a:srgbClr val="3C4FBD"/>
                </a:solidFill>
              </a:rPr>
              <a:t>T</a:t>
            </a:r>
            <a:r>
              <a:rPr b="1" lang="en-GB" sz="1800"/>
              <a:t>åg  </a:t>
            </a:r>
            <a:r>
              <a:rPr b="1" lang="en-GB" sz="1800">
                <a:solidFill>
                  <a:srgbClr val="3C4FBD"/>
                </a:solidFill>
              </a:rPr>
              <a:t>R</a:t>
            </a:r>
            <a:r>
              <a:rPr b="1" lang="en-GB" sz="1800"/>
              <a:t>örelseenergi  </a:t>
            </a:r>
            <a:r>
              <a:rPr b="1" lang="en-GB" sz="1800">
                <a:solidFill>
                  <a:srgbClr val="3C4FBD"/>
                </a:solidFill>
              </a:rPr>
              <a:t>A</a:t>
            </a:r>
            <a:r>
              <a:rPr b="1" lang="en-GB" sz="1800"/>
              <a:t>ckumulator för </a:t>
            </a:r>
            <a:r>
              <a:rPr b="1" lang="en-GB" sz="1800">
                <a:solidFill>
                  <a:srgbClr val="3C4FBD"/>
                </a:solidFill>
              </a:rPr>
              <a:t>C</a:t>
            </a:r>
            <a:r>
              <a:rPr b="1" lang="en-GB" sz="1800"/>
              <a:t>apacitor med </a:t>
            </a:r>
            <a:r>
              <a:rPr b="1" lang="en-GB" sz="1800">
                <a:solidFill>
                  <a:srgbClr val="3C4FBD"/>
                </a:solidFill>
              </a:rPr>
              <a:t>K</a:t>
            </a:r>
            <a:r>
              <a:rPr b="1" lang="en-GB" sz="1800"/>
              <a:t>abelbroms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1141" name="Google Shape;1141;p22"/>
          <p:cNvSpPr/>
          <p:nvPr/>
        </p:nvSpPr>
        <p:spPr>
          <a:xfrm>
            <a:off x="-868175" y="2898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22"/>
          <p:cNvSpPr/>
          <p:nvPr/>
        </p:nvSpPr>
        <p:spPr>
          <a:xfrm>
            <a:off x="-564275" y="2898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22"/>
          <p:cNvSpPr/>
          <p:nvPr/>
        </p:nvSpPr>
        <p:spPr>
          <a:xfrm>
            <a:off x="-564275" y="3309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22"/>
          <p:cNvSpPr/>
          <p:nvPr/>
        </p:nvSpPr>
        <p:spPr>
          <a:xfrm>
            <a:off x="-869075" y="3309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22"/>
          <p:cNvSpPr/>
          <p:nvPr/>
        </p:nvSpPr>
        <p:spPr>
          <a:xfrm>
            <a:off x="-258575" y="2898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22"/>
          <p:cNvSpPr/>
          <p:nvPr/>
        </p:nvSpPr>
        <p:spPr>
          <a:xfrm>
            <a:off x="45325" y="2898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22"/>
          <p:cNvSpPr/>
          <p:nvPr/>
        </p:nvSpPr>
        <p:spPr>
          <a:xfrm>
            <a:off x="45325" y="3309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22"/>
          <p:cNvSpPr/>
          <p:nvPr/>
        </p:nvSpPr>
        <p:spPr>
          <a:xfrm>
            <a:off x="-259475" y="3309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22"/>
          <p:cNvSpPr/>
          <p:nvPr/>
        </p:nvSpPr>
        <p:spPr>
          <a:xfrm>
            <a:off x="351025" y="2898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22"/>
          <p:cNvSpPr/>
          <p:nvPr/>
        </p:nvSpPr>
        <p:spPr>
          <a:xfrm>
            <a:off x="654925" y="2898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22"/>
          <p:cNvSpPr/>
          <p:nvPr/>
        </p:nvSpPr>
        <p:spPr>
          <a:xfrm>
            <a:off x="654925" y="3309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22"/>
          <p:cNvSpPr/>
          <p:nvPr/>
        </p:nvSpPr>
        <p:spPr>
          <a:xfrm>
            <a:off x="350125" y="3309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22"/>
          <p:cNvSpPr/>
          <p:nvPr/>
        </p:nvSpPr>
        <p:spPr>
          <a:xfrm>
            <a:off x="960625" y="2898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22"/>
          <p:cNvSpPr/>
          <p:nvPr/>
        </p:nvSpPr>
        <p:spPr>
          <a:xfrm>
            <a:off x="1264525" y="2898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22"/>
          <p:cNvSpPr/>
          <p:nvPr/>
        </p:nvSpPr>
        <p:spPr>
          <a:xfrm>
            <a:off x="1264525" y="3309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22"/>
          <p:cNvSpPr/>
          <p:nvPr/>
        </p:nvSpPr>
        <p:spPr>
          <a:xfrm>
            <a:off x="959725" y="3309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p22"/>
          <p:cNvSpPr/>
          <p:nvPr/>
        </p:nvSpPr>
        <p:spPr>
          <a:xfrm>
            <a:off x="1570225" y="2898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22"/>
          <p:cNvSpPr/>
          <p:nvPr/>
        </p:nvSpPr>
        <p:spPr>
          <a:xfrm>
            <a:off x="1874125" y="2898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9" name="Google Shape;1159;p22"/>
          <p:cNvSpPr/>
          <p:nvPr/>
        </p:nvSpPr>
        <p:spPr>
          <a:xfrm>
            <a:off x="1874125" y="3309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22"/>
          <p:cNvSpPr/>
          <p:nvPr/>
        </p:nvSpPr>
        <p:spPr>
          <a:xfrm>
            <a:off x="1569325" y="3309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22"/>
          <p:cNvSpPr/>
          <p:nvPr/>
        </p:nvSpPr>
        <p:spPr>
          <a:xfrm>
            <a:off x="2179825" y="2898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p22"/>
          <p:cNvSpPr/>
          <p:nvPr/>
        </p:nvSpPr>
        <p:spPr>
          <a:xfrm>
            <a:off x="2483725" y="2898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3" name="Google Shape;1163;p22"/>
          <p:cNvSpPr/>
          <p:nvPr/>
        </p:nvSpPr>
        <p:spPr>
          <a:xfrm>
            <a:off x="2483725" y="3309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4" name="Google Shape;1164;p22"/>
          <p:cNvSpPr/>
          <p:nvPr/>
        </p:nvSpPr>
        <p:spPr>
          <a:xfrm>
            <a:off x="2178925" y="3309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22"/>
          <p:cNvSpPr/>
          <p:nvPr/>
        </p:nvSpPr>
        <p:spPr>
          <a:xfrm>
            <a:off x="2789425" y="2898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6" name="Google Shape;1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150" y="1285725"/>
            <a:ext cx="3597900" cy="2023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67" name="Google Shape;1167;p22"/>
          <p:cNvSpPr/>
          <p:nvPr/>
        </p:nvSpPr>
        <p:spPr>
          <a:xfrm>
            <a:off x="3093325" y="2898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8" name="Google Shape;1168;p22"/>
          <p:cNvSpPr/>
          <p:nvPr/>
        </p:nvSpPr>
        <p:spPr>
          <a:xfrm>
            <a:off x="3093325" y="3309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9" name="Google Shape;1169;p22"/>
          <p:cNvSpPr/>
          <p:nvPr/>
        </p:nvSpPr>
        <p:spPr>
          <a:xfrm>
            <a:off x="2788525" y="3309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0" name="Google Shape;1170;p22"/>
          <p:cNvSpPr/>
          <p:nvPr/>
        </p:nvSpPr>
        <p:spPr>
          <a:xfrm>
            <a:off x="3399025" y="2898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1" name="Google Shape;1171;p22"/>
          <p:cNvSpPr/>
          <p:nvPr/>
        </p:nvSpPr>
        <p:spPr>
          <a:xfrm>
            <a:off x="3702925" y="2898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2" name="Google Shape;1172;p22"/>
          <p:cNvSpPr/>
          <p:nvPr/>
        </p:nvSpPr>
        <p:spPr>
          <a:xfrm>
            <a:off x="3702925" y="3309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22"/>
          <p:cNvSpPr/>
          <p:nvPr/>
        </p:nvSpPr>
        <p:spPr>
          <a:xfrm>
            <a:off x="3398125" y="3309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p22"/>
          <p:cNvSpPr/>
          <p:nvPr/>
        </p:nvSpPr>
        <p:spPr>
          <a:xfrm>
            <a:off x="4008625" y="2898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22"/>
          <p:cNvSpPr/>
          <p:nvPr/>
        </p:nvSpPr>
        <p:spPr>
          <a:xfrm>
            <a:off x="4312525" y="2898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22"/>
          <p:cNvSpPr/>
          <p:nvPr/>
        </p:nvSpPr>
        <p:spPr>
          <a:xfrm>
            <a:off x="4312525" y="3309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22"/>
          <p:cNvSpPr/>
          <p:nvPr/>
        </p:nvSpPr>
        <p:spPr>
          <a:xfrm>
            <a:off x="4007725" y="3309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22"/>
          <p:cNvSpPr/>
          <p:nvPr/>
        </p:nvSpPr>
        <p:spPr>
          <a:xfrm>
            <a:off x="4618225" y="2898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22"/>
          <p:cNvSpPr/>
          <p:nvPr/>
        </p:nvSpPr>
        <p:spPr>
          <a:xfrm>
            <a:off x="4922125" y="2898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0" name="Google Shape;1180;p22"/>
          <p:cNvSpPr/>
          <p:nvPr/>
        </p:nvSpPr>
        <p:spPr>
          <a:xfrm>
            <a:off x="4922125" y="3309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1" name="Google Shape;1181;p22"/>
          <p:cNvSpPr/>
          <p:nvPr/>
        </p:nvSpPr>
        <p:spPr>
          <a:xfrm>
            <a:off x="4617325" y="3309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p22"/>
          <p:cNvSpPr/>
          <p:nvPr/>
        </p:nvSpPr>
        <p:spPr>
          <a:xfrm>
            <a:off x="-855575" y="2188650"/>
            <a:ext cx="6068100" cy="766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3" name="Google Shape;1183;p22"/>
          <p:cNvSpPr txBox="1"/>
          <p:nvPr>
            <p:ph idx="1" type="body"/>
          </p:nvPr>
        </p:nvSpPr>
        <p:spPr>
          <a:xfrm>
            <a:off x="599150" y="586800"/>
            <a:ext cx="4395300" cy="39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-GB" sz="4400">
                <a:solidFill>
                  <a:schemeClr val="dk1"/>
                </a:solidFill>
              </a:rPr>
              <a:t>Akronym: </a:t>
            </a:r>
            <a:r>
              <a:rPr b="1" lang="en-GB" sz="6400">
                <a:solidFill>
                  <a:srgbClr val="3C4FBD"/>
                </a:solidFill>
              </a:rPr>
              <a:t>T.R.A.C.K</a:t>
            </a:r>
            <a:endParaRPr b="1" sz="6400">
              <a:solidFill>
                <a:srgbClr val="3C4FB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-GB" sz="5600">
                <a:solidFill>
                  <a:srgbClr val="3C4FBD"/>
                </a:solidFill>
              </a:rPr>
              <a:t>T</a:t>
            </a:r>
            <a:r>
              <a:rPr b="1" lang="en-GB" sz="4400">
                <a:solidFill>
                  <a:schemeClr val="dk1"/>
                </a:solidFill>
              </a:rPr>
              <a:t>åg</a:t>
            </a:r>
            <a:r>
              <a:rPr lang="en-GB" sz="4400">
                <a:solidFill>
                  <a:schemeClr val="dk1"/>
                </a:solidFill>
              </a:rPr>
              <a:t> - Tåg är ett transportsätt som använder sig av energi för att driva tåget och hålla det i rörelse.</a:t>
            </a:r>
            <a:endParaRPr sz="4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-GB" sz="5600">
                <a:solidFill>
                  <a:srgbClr val="3C4FBD"/>
                </a:solidFill>
                <a:highlight>
                  <a:srgbClr val="C8BFE2"/>
                </a:highlight>
              </a:rPr>
              <a:t>R</a:t>
            </a:r>
            <a:r>
              <a:rPr b="1" lang="en-GB" sz="4400">
                <a:solidFill>
                  <a:schemeClr val="dk1"/>
                </a:solidFill>
                <a:highlight>
                  <a:srgbClr val="C8BFE2"/>
                </a:highlight>
              </a:rPr>
              <a:t>örelseenergi</a:t>
            </a:r>
            <a:r>
              <a:rPr lang="en-GB" sz="4400">
                <a:solidFill>
                  <a:schemeClr val="dk1"/>
                </a:solidFill>
                <a:highlight>
                  <a:srgbClr val="C8BFE2"/>
                </a:highlight>
              </a:rPr>
              <a:t> - Detta är den energi som är förknippad med ett föremåls rörelse. I fallet med tåg är det den energi som behövs för att sätta tåget i rörelse och upprätthålla dess hastighet.</a:t>
            </a:r>
            <a:endParaRPr sz="4400">
              <a:solidFill>
                <a:schemeClr val="dk1"/>
              </a:solidFill>
              <a:highlight>
                <a:srgbClr val="C8BFE2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-GB" sz="5600">
                <a:solidFill>
                  <a:srgbClr val="3C4FBD"/>
                </a:solidFill>
              </a:rPr>
              <a:t>A</a:t>
            </a:r>
            <a:r>
              <a:rPr b="1" lang="en-GB" sz="4400">
                <a:solidFill>
                  <a:schemeClr val="dk1"/>
                </a:solidFill>
              </a:rPr>
              <a:t>ckumulator</a:t>
            </a:r>
            <a:r>
              <a:rPr lang="en-GB" sz="4400">
                <a:solidFill>
                  <a:schemeClr val="dk1"/>
                </a:solidFill>
              </a:rPr>
              <a:t> - En ackumulator är en enhet som används för att lagra energi, vanligtvis i form av elektrisk energi. Inom tågteknik kan ackumulatorer användas för att lagra och återanvända energi, särskilt i system med bromsning.</a:t>
            </a:r>
            <a:endParaRPr sz="4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-GB" sz="5600">
                <a:solidFill>
                  <a:srgbClr val="3C4FBD"/>
                </a:solidFill>
                <a:highlight>
                  <a:srgbClr val="C8BFE2"/>
                </a:highlight>
              </a:rPr>
              <a:t>C</a:t>
            </a:r>
            <a:r>
              <a:rPr b="1" lang="en-GB" sz="4400">
                <a:solidFill>
                  <a:schemeClr val="dk1"/>
                </a:solidFill>
                <a:highlight>
                  <a:srgbClr val="C8BFE2"/>
                </a:highlight>
              </a:rPr>
              <a:t>apacitor</a:t>
            </a:r>
            <a:r>
              <a:rPr lang="en-GB" sz="4400">
                <a:solidFill>
                  <a:schemeClr val="dk1"/>
                </a:solidFill>
                <a:highlight>
                  <a:srgbClr val="C8BFE2"/>
                </a:highlight>
              </a:rPr>
              <a:t> - En kondensator eller capacitor är en elektrisk komponent som används för att lagra elektrisk energi i ett elektriskt fält. De kan också vara en del av energilagringslösningar inom tågtransport, särskilt i system med elektriska drivkällor.</a:t>
            </a:r>
            <a:endParaRPr sz="4400">
              <a:solidFill>
                <a:schemeClr val="dk1"/>
              </a:solidFill>
              <a:highlight>
                <a:srgbClr val="C8BFE2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-GB" sz="5600">
                <a:solidFill>
                  <a:srgbClr val="3C4FBD"/>
                </a:solidFill>
              </a:rPr>
              <a:t>K</a:t>
            </a:r>
            <a:r>
              <a:rPr b="1" lang="en-GB" sz="4400">
                <a:solidFill>
                  <a:schemeClr val="dk1"/>
                </a:solidFill>
              </a:rPr>
              <a:t>abelbroms</a:t>
            </a:r>
            <a:r>
              <a:rPr lang="en-GB" sz="4400">
                <a:solidFill>
                  <a:schemeClr val="dk1"/>
                </a:solidFill>
              </a:rPr>
              <a:t> - En kabelbroms är en typ av bromssystem som använder en vajer eller kabel för att applicera bromskraft och sakta ner eller stoppa rörelsen hos ett tåg. </a:t>
            </a:r>
            <a:endParaRPr/>
          </a:p>
        </p:txBody>
      </p:sp>
      <p:sp>
        <p:nvSpPr>
          <p:cNvPr id="1184" name="Google Shape;1184;p22"/>
          <p:cNvSpPr/>
          <p:nvPr/>
        </p:nvSpPr>
        <p:spPr>
          <a:xfrm rot="-7842166">
            <a:off x="8946505" y="3566227"/>
            <a:ext cx="937076" cy="123191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22"/>
          <p:cNvSpPr/>
          <p:nvPr/>
        </p:nvSpPr>
        <p:spPr>
          <a:xfrm rot="-7842166">
            <a:off x="8005605" y="4384302"/>
            <a:ext cx="937076" cy="123191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22"/>
          <p:cNvSpPr/>
          <p:nvPr/>
        </p:nvSpPr>
        <p:spPr>
          <a:xfrm rot="-7842166">
            <a:off x="8357405" y="2870502"/>
            <a:ext cx="937076" cy="123191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22"/>
          <p:cNvSpPr/>
          <p:nvPr/>
        </p:nvSpPr>
        <p:spPr>
          <a:xfrm rot="-7842166">
            <a:off x="7401505" y="3638827"/>
            <a:ext cx="937076" cy="123191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22"/>
          <p:cNvSpPr/>
          <p:nvPr/>
        </p:nvSpPr>
        <p:spPr>
          <a:xfrm rot="-7842166">
            <a:off x="6510355" y="4384302"/>
            <a:ext cx="937076" cy="123191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p22"/>
          <p:cNvSpPr/>
          <p:nvPr/>
        </p:nvSpPr>
        <p:spPr>
          <a:xfrm rot="2970370">
            <a:off x="8618794" y="4384333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0" name="Google Shape;1190;p22"/>
          <p:cNvSpPr/>
          <p:nvPr/>
        </p:nvSpPr>
        <p:spPr>
          <a:xfrm rot="2970370">
            <a:off x="9006969" y="2925233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1" name="Google Shape;1191;p22"/>
          <p:cNvSpPr/>
          <p:nvPr/>
        </p:nvSpPr>
        <p:spPr>
          <a:xfrm rot="2970370">
            <a:off x="7115669" y="4488958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p22"/>
          <p:cNvSpPr/>
          <p:nvPr/>
        </p:nvSpPr>
        <p:spPr>
          <a:xfrm rot="2970370">
            <a:off x="8417844" y="2251208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22"/>
          <p:cNvSpPr/>
          <p:nvPr/>
        </p:nvSpPr>
        <p:spPr>
          <a:xfrm rot="2970370">
            <a:off x="6510444" y="3763808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22"/>
          <p:cNvSpPr/>
          <p:nvPr/>
        </p:nvSpPr>
        <p:spPr>
          <a:xfrm rot="2970370">
            <a:off x="8055444" y="3708433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23"/>
          <p:cNvSpPr/>
          <p:nvPr/>
        </p:nvSpPr>
        <p:spPr>
          <a:xfrm rot="5428620">
            <a:off x="2981876" y="-674229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23"/>
          <p:cNvSpPr/>
          <p:nvPr/>
        </p:nvSpPr>
        <p:spPr>
          <a:xfrm rot="5428620">
            <a:off x="4224776" y="-671304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23"/>
          <p:cNvSpPr/>
          <p:nvPr/>
        </p:nvSpPr>
        <p:spPr>
          <a:xfrm rot="5428620">
            <a:off x="9189776" y="-678954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23"/>
          <p:cNvSpPr/>
          <p:nvPr/>
        </p:nvSpPr>
        <p:spPr>
          <a:xfrm rot="5428620">
            <a:off x="7950176" y="-676029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p23"/>
          <p:cNvSpPr/>
          <p:nvPr/>
        </p:nvSpPr>
        <p:spPr>
          <a:xfrm rot="5428620">
            <a:off x="6710576" y="-676029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p23"/>
          <p:cNvSpPr/>
          <p:nvPr/>
        </p:nvSpPr>
        <p:spPr>
          <a:xfrm rot="5428620">
            <a:off x="5467676" y="-678954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23"/>
          <p:cNvSpPr/>
          <p:nvPr/>
        </p:nvSpPr>
        <p:spPr>
          <a:xfrm rot="5428620">
            <a:off x="1742276" y="-671304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6" name="Google Shape;1206;p23"/>
          <p:cNvSpPr/>
          <p:nvPr/>
        </p:nvSpPr>
        <p:spPr>
          <a:xfrm rot="5428620">
            <a:off x="7953476" y="224596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23"/>
          <p:cNvSpPr/>
          <p:nvPr/>
        </p:nvSpPr>
        <p:spPr>
          <a:xfrm rot="5428620">
            <a:off x="6710576" y="221671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8" name="Google Shape;1208;p23"/>
          <p:cNvSpPr/>
          <p:nvPr/>
        </p:nvSpPr>
        <p:spPr>
          <a:xfrm rot="5428620">
            <a:off x="7953476" y="1108496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p23"/>
          <p:cNvSpPr/>
          <p:nvPr/>
        </p:nvSpPr>
        <p:spPr>
          <a:xfrm rot="5428620">
            <a:off x="9196376" y="216233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p23"/>
          <p:cNvSpPr/>
          <p:nvPr/>
        </p:nvSpPr>
        <p:spPr>
          <a:xfrm rot="5428620">
            <a:off x="9199676" y="1116858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23"/>
          <p:cNvSpPr/>
          <p:nvPr/>
        </p:nvSpPr>
        <p:spPr>
          <a:xfrm rot="5428620">
            <a:off x="9199676" y="2000758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23"/>
          <p:cNvSpPr/>
          <p:nvPr/>
        </p:nvSpPr>
        <p:spPr>
          <a:xfrm rot="-5359286">
            <a:off x="3771369" y="-24458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23"/>
          <p:cNvSpPr/>
          <p:nvPr/>
        </p:nvSpPr>
        <p:spPr>
          <a:xfrm rot="-5359286">
            <a:off x="5007669" y="-24458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4" name="Google Shape;1214;p23"/>
          <p:cNvSpPr/>
          <p:nvPr/>
        </p:nvSpPr>
        <p:spPr>
          <a:xfrm rot="-5359286">
            <a:off x="8736369" y="-25223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23"/>
          <p:cNvSpPr/>
          <p:nvPr/>
        </p:nvSpPr>
        <p:spPr>
          <a:xfrm rot="-5359286">
            <a:off x="7496769" y="-24930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23"/>
          <p:cNvSpPr/>
          <p:nvPr/>
        </p:nvSpPr>
        <p:spPr>
          <a:xfrm rot="-5359286">
            <a:off x="6257169" y="-24930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23"/>
          <p:cNvSpPr/>
          <p:nvPr/>
        </p:nvSpPr>
        <p:spPr>
          <a:xfrm rot="-5359286">
            <a:off x="2528469" y="-24750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23"/>
          <p:cNvSpPr/>
          <p:nvPr/>
        </p:nvSpPr>
        <p:spPr>
          <a:xfrm rot="-5359286">
            <a:off x="8739669" y="65132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23"/>
          <p:cNvSpPr/>
          <p:nvPr/>
        </p:nvSpPr>
        <p:spPr>
          <a:xfrm rot="-5359286">
            <a:off x="7500069" y="65132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23"/>
          <p:cNvSpPr/>
          <p:nvPr/>
        </p:nvSpPr>
        <p:spPr>
          <a:xfrm rot="-5359286">
            <a:off x="8742969" y="153814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1" name="Google Shape;1221;p23"/>
          <p:cNvPicPr preferRelativeResize="0"/>
          <p:nvPr/>
        </p:nvPicPr>
        <p:blipFill rotWithShape="1">
          <a:blip r:embed="rId3">
            <a:alphaModFix/>
          </a:blip>
          <a:srcRect b="11713" l="3839" r="4079" t="6372"/>
          <a:stretch/>
        </p:blipFill>
        <p:spPr>
          <a:xfrm>
            <a:off x="1848713" y="358450"/>
            <a:ext cx="4782575" cy="425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138" y="1077288"/>
            <a:ext cx="2638425" cy="191452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23" name="Google Shape;122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8250" y="2865725"/>
            <a:ext cx="3086875" cy="201935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24" name="Google Shape;1224;p23"/>
          <p:cNvSpPr txBox="1"/>
          <p:nvPr/>
        </p:nvSpPr>
        <p:spPr>
          <a:xfrm>
            <a:off x="-96850" y="91175"/>
            <a:ext cx="2930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chemeClr val="dk1"/>
                </a:solidFill>
              </a:rPr>
              <a:t>Våra första utkast: </a:t>
            </a:r>
            <a:endParaRPr sz="2900">
              <a:solidFill>
                <a:schemeClr val="dk1"/>
              </a:solidFill>
            </a:endParaRPr>
          </a:p>
        </p:txBody>
      </p:sp>
      <p:sp>
        <p:nvSpPr>
          <p:cNvPr id="1225" name="Google Shape;1225;p23"/>
          <p:cNvSpPr txBox="1"/>
          <p:nvPr/>
        </p:nvSpPr>
        <p:spPr>
          <a:xfrm>
            <a:off x="192150" y="3090375"/>
            <a:ext cx="51210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3C4FBD"/>
                </a:solidFill>
              </a:rPr>
              <a:t>T</a:t>
            </a:r>
            <a:r>
              <a:rPr b="1" lang="en-GB" sz="1900">
                <a:solidFill>
                  <a:schemeClr val="dk1"/>
                </a:solidFill>
              </a:rPr>
              <a:t>åg 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3C4FBD"/>
                </a:solidFill>
              </a:rPr>
              <a:t>R</a:t>
            </a:r>
            <a:r>
              <a:rPr b="1" lang="en-GB" sz="1900">
                <a:solidFill>
                  <a:schemeClr val="dk1"/>
                </a:solidFill>
              </a:rPr>
              <a:t>örelseenergi 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3C4FBD"/>
                </a:solidFill>
              </a:rPr>
              <a:t>A</a:t>
            </a:r>
            <a:r>
              <a:rPr b="1" lang="en-GB" sz="1900">
                <a:solidFill>
                  <a:schemeClr val="dk1"/>
                </a:solidFill>
              </a:rPr>
              <a:t>ckumulator för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3C4FBD"/>
                </a:solidFill>
              </a:rPr>
              <a:t>C</a:t>
            </a:r>
            <a:r>
              <a:rPr b="1" lang="en-GB" sz="1900">
                <a:solidFill>
                  <a:schemeClr val="dk1"/>
                </a:solidFill>
              </a:rPr>
              <a:t>apacitor med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3C4FBD"/>
                </a:solidFill>
              </a:rPr>
              <a:t>K</a:t>
            </a:r>
            <a:r>
              <a:rPr b="1" lang="en-GB" sz="1900">
                <a:solidFill>
                  <a:schemeClr val="dk1"/>
                </a:solidFill>
              </a:rPr>
              <a:t>abelbroms</a:t>
            </a:r>
            <a:endParaRPr b="1"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4FBD"/>
        </a:solidFill>
      </p:bgPr>
    </p:bg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24"/>
          <p:cNvSpPr/>
          <p:nvPr/>
        </p:nvSpPr>
        <p:spPr>
          <a:xfrm>
            <a:off x="0" y="4516825"/>
            <a:ext cx="9144000" cy="626700"/>
          </a:xfrm>
          <a:prstGeom prst="rect">
            <a:avLst/>
          </a:prstGeom>
          <a:solidFill>
            <a:srgbClr val="B4A7D6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1" name="Google Shape;12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1925" y="0"/>
            <a:ext cx="6685827" cy="410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p24"/>
          <p:cNvSpPr txBox="1"/>
          <p:nvPr>
            <p:ph type="title"/>
          </p:nvPr>
        </p:nvSpPr>
        <p:spPr>
          <a:xfrm>
            <a:off x="311700" y="4543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2000">
                <a:solidFill>
                  <a:srgbClr val="3C4FBD"/>
                </a:solidFill>
              </a:rPr>
              <a:t>T</a:t>
            </a:r>
            <a:r>
              <a:rPr b="1" lang="en-GB" sz="2000"/>
              <a:t>åg  </a:t>
            </a:r>
            <a:r>
              <a:rPr b="1" lang="en-GB" sz="2000">
                <a:solidFill>
                  <a:srgbClr val="3C4FBD"/>
                </a:solidFill>
              </a:rPr>
              <a:t>R</a:t>
            </a:r>
            <a:r>
              <a:rPr b="1" lang="en-GB" sz="2000"/>
              <a:t>örelseenergi  </a:t>
            </a:r>
            <a:r>
              <a:rPr b="1" lang="en-GB" sz="2000">
                <a:solidFill>
                  <a:srgbClr val="3C4FBD"/>
                </a:solidFill>
              </a:rPr>
              <a:t>A</a:t>
            </a:r>
            <a:r>
              <a:rPr b="1" lang="en-GB" sz="2000"/>
              <a:t>ckumulator för </a:t>
            </a:r>
            <a:r>
              <a:rPr b="1" lang="en-GB" sz="2000">
                <a:solidFill>
                  <a:srgbClr val="3C4FBD"/>
                </a:solidFill>
              </a:rPr>
              <a:t>C</a:t>
            </a:r>
            <a:r>
              <a:rPr b="1" lang="en-GB" sz="2000"/>
              <a:t>apacitor med </a:t>
            </a:r>
            <a:r>
              <a:rPr b="1" lang="en-GB" sz="2000">
                <a:solidFill>
                  <a:srgbClr val="3C4FBD"/>
                </a:solidFill>
              </a:rPr>
              <a:t>K</a:t>
            </a:r>
            <a:r>
              <a:rPr b="1" lang="en-GB" sz="2000"/>
              <a:t>abelbroms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1233" name="Google Shape;1233;p24"/>
          <p:cNvSpPr txBox="1"/>
          <p:nvPr/>
        </p:nvSpPr>
        <p:spPr>
          <a:xfrm>
            <a:off x="162675" y="332725"/>
            <a:ext cx="2653500" cy="3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RÖSTA PÅ BMSL 9B!!!!!!</a:t>
            </a:r>
            <a:endParaRPr b="1" sz="5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58256" y="0"/>
            <a:ext cx="10242856" cy="56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ctrTitle"/>
          </p:nvPr>
        </p:nvSpPr>
        <p:spPr>
          <a:xfrm>
            <a:off x="358025" y="486275"/>
            <a:ext cx="8010300" cy="117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890">
                <a:solidFill>
                  <a:srgbClr val="3C4FBD"/>
                </a:solidFill>
              </a:rPr>
              <a:t>BMSL 9B </a:t>
            </a:r>
            <a:endParaRPr b="1" sz="3890">
              <a:solidFill>
                <a:srgbClr val="3C4FB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890"/>
              <a:t>Energy from </a:t>
            </a:r>
            <a:r>
              <a:rPr b="1" lang="en-GB" sz="3890">
                <a:solidFill>
                  <a:srgbClr val="3C4FBD"/>
                </a:solidFill>
              </a:rPr>
              <a:t>TRACK </a:t>
            </a:r>
            <a:r>
              <a:rPr b="1" lang="en-GB" sz="3890"/>
              <a:t>10</a:t>
            </a:r>
            <a:endParaRPr b="1" sz="389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1790">
                <a:solidFill>
                  <a:srgbClr val="3C4FBD"/>
                </a:solidFill>
              </a:rPr>
              <a:t>ger den bästa energin från trakten</a:t>
            </a:r>
            <a:endParaRPr b="1" sz="1790">
              <a:solidFill>
                <a:srgbClr val="3C4FBD"/>
              </a:solidFill>
            </a:endParaRPr>
          </a:p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661200" y="3190025"/>
            <a:ext cx="2604900" cy="18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-GB" sz="8000">
                <a:solidFill>
                  <a:srgbClr val="3C4FBD"/>
                </a:solidFill>
              </a:rPr>
              <a:t>T</a:t>
            </a:r>
            <a:r>
              <a:rPr b="1" lang="en-GB" sz="8000">
                <a:solidFill>
                  <a:schemeClr val="dk1"/>
                </a:solidFill>
              </a:rPr>
              <a:t>åg </a:t>
            </a:r>
            <a:endParaRPr b="1" sz="8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-GB" sz="8000">
                <a:solidFill>
                  <a:srgbClr val="3C4FBD"/>
                </a:solidFill>
              </a:rPr>
              <a:t>R</a:t>
            </a:r>
            <a:r>
              <a:rPr b="1" lang="en-GB" sz="8000">
                <a:solidFill>
                  <a:schemeClr val="dk1"/>
                </a:solidFill>
              </a:rPr>
              <a:t>örelseenergi </a:t>
            </a:r>
            <a:endParaRPr b="1" sz="8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-GB" sz="8000">
                <a:solidFill>
                  <a:srgbClr val="3C4FBD"/>
                </a:solidFill>
              </a:rPr>
              <a:t>A</a:t>
            </a:r>
            <a:r>
              <a:rPr b="1" lang="en-GB" sz="8000">
                <a:solidFill>
                  <a:schemeClr val="dk1"/>
                </a:solidFill>
              </a:rPr>
              <a:t>ckumulator för</a:t>
            </a:r>
            <a:endParaRPr b="1" sz="8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-GB" sz="8000">
                <a:solidFill>
                  <a:srgbClr val="3C4FBD"/>
                </a:solidFill>
              </a:rPr>
              <a:t>C</a:t>
            </a:r>
            <a:r>
              <a:rPr b="1" lang="en-GB" sz="8000">
                <a:solidFill>
                  <a:schemeClr val="dk1"/>
                </a:solidFill>
              </a:rPr>
              <a:t>apacitor med</a:t>
            </a:r>
            <a:endParaRPr b="1" sz="8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-GB" sz="8000">
                <a:solidFill>
                  <a:srgbClr val="3C4FBD"/>
                </a:solidFill>
              </a:rPr>
              <a:t>K</a:t>
            </a:r>
            <a:r>
              <a:rPr b="1" lang="en-GB" sz="8000">
                <a:solidFill>
                  <a:schemeClr val="dk1"/>
                </a:solidFill>
              </a:rPr>
              <a:t>abelbroms</a:t>
            </a:r>
            <a:endParaRPr b="1" sz="8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 rot="-7842166">
            <a:off x="9260905" y="4408302"/>
            <a:ext cx="937076" cy="123191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 rot="-7842166">
            <a:off x="8320005" y="5226377"/>
            <a:ext cx="937076" cy="123191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 rot="-7842166">
            <a:off x="8671805" y="3712577"/>
            <a:ext cx="937076" cy="123191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 rot="-7842166">
            <a:off x="7715905" y="4480902"/>
            <a:ext cx="937076" cy="123191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 rot="-7842166">
            <a:off x="6824755" y="5226377"/>
            <a:ext cx="937076" cy="123191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 rot="2970370">
            <a:off x="8933194" y="5226408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 rot="2970370">
            <a:off x="9321369" y="3767308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 rot="2970370">
            <a:off x="7430069" y="5331033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 rot="2970370">
            <a:off x="8732244" y="3093283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 rot="2970370">
            <a:off x="6824844" y="4605883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 rot="2970370">
            <a:off x="8369844" y="4550508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 rot="2970370">
            <a:off x="7776369" y="3850933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 rot="5428620">
            <a:off x="2981876" y="-674229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 rot="5428620">
            <a:off x="4224776" y="-671304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 rot="5428620">
            <a:off x="9189776" y="-678954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 rot="5428620">
            <a:off x="7950176" y="-676029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 rot="5428620">
            <a:off x="6710576" y="-676029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 rot="5428620">
            <a:off x="5467676" y="-678954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 rot="5428620">
            <a:off x="7953476" y="224596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 rot="5428620">
            <a:off x="6710576" y="221671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/>
          <p:nvPr/>
        </p:nvSpPr>
        <p:spPr>
          <a:xfrm rot="5428620">
            <a:off x="9196376" y="216233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359286">
            <a:off x="3771369" y="-24458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/>
          <p:nvPr/>
        </p:nvSpPr>
        <p:spPr>
          <a:xfrm rot="-5359286">
            <a:off x="5007669" y="-24458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/>
          <p:nvPr/>
        </p:nvSpPr>
        <p:spPr>
          <a:xfrm rot="-5359286">
            <a:off x="8736369" y="-25223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 rot="-5359286">
            <a:off x="7496769" y="-24930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 rot="-5359286">
            <a:off x="6257169" y="-24930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/>
          <p:nvPr/>
        </p:nvSpPr>
        <p:spPr>
          <a:xfrm rot="-5359286">
            <a:off x="2528469" y="-24750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 rot="-5359286">
            <a:off x="8739669" y="65132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 rot="-5359286">
            <a:off x="7500069" y="65132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 txBox="1"/>
          <p:nvPr>
            <p:ph idx="4294967295" type="body"/>
          </p:nvPr>
        </p:nvSpPr>
        <p:spPr>
          <a:xfrm>
            <a:off x="389850" y="860375"/>
            <a:ext cx="4689300" cy="38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</a:rPr>
              <a:t>Funktionalitet:</a:t>
            </a:r>
            <a:endParaRPr b="1" sz="3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83">
                <a:solidFill>
                  <a:schemeClr val="dk1"/>
                </a:solidFill>
              </a:rPr>
              <a:t>Energy from TRACK 10 fungerar i fyra enkla steg:</a:t>
            </a:r>
            <a:endParaRPr sz="2183">
              <a:solidFill>
                <a:schemeClr val="dk1"/>
              </a:solidFill>
            </a:endParaRPr>
          </a:p>
          <a:p>
            <a:pPr indent="-36727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84"/>
              <a:buChar char="-"/>
            </a:pPr>
            <a:r>
              <a:rPr lang="en-GB" sz="2183">
                <a:solidFill>
                  <a:schemeClr val="dk1"/>
                </a:solidFill>
              </a:rPr>
              <a:t>Kabelbroms</a:t>
            </a:r>
            <a:endParaRPr sz="2183">
              <a:solidFill>
                <a:schemeClr val="dk1"/>
              </a:solidFill>
            </a:endParaRPr>
          </a:p>
          <a:p>
            <a:pPr indent="-36727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84"/>
              <a:buChar char="-"/>
            </a:pPr>
            <a:r>
              <a:rPr lang="en-GB" sz="2183">
                <a:solidFill>
                  <a:schemeClr val="dk1"/>
                </a:solidFill>
              </a:rPr>
              <a:t>Vikterna höjs</a:t>
            </a:r>
            <a:endParaRPr sz="2183">
              <a:solidFill>
                <a:schemeClr val="dk1"/>
              </a:solidFill>
            </a:endParaRPr>
          </a:p>
          <a:p>
            <a:pPr indent="-36727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84"/>
              <a:buChar char="-"/>
            </a:pPr>
            <a:r>
              <a:rPr lang="en-GB" sz="2183">
                <a:solidFill>
                  <a:schemeClr val="dk1"/>
                </a:solidFill>
              </a:rPr>
              <a:t>Lagring och produktion</a:t>
            </a:r>
            <a:endParaRPr sz="2183">
              <a:solidFill>
                <a:schemeClr val="dk1"/>
              </a:solidFill>
            </a:endParaRPr>
          </a:p>
          <a:p>
            <a:pPr indent="-36727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84"/>
              <a:buChar char="-"/>
            </a:pPr>
            <a:r>
              <a:rPr lang="en-GB" sz="2183">
                <a:solidFill>
                  <a:schemeClr val="dk1"/>
                </a:solidFill>
              </a:rPr>
              <a:t>Distribution</a:t>
            </a:r>
            <a:endParaRPr sz="2183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83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83">
                <a:solidFill>
                  <a:schemeClr val="dk1"/>
                </a:solidFill>
              </a:rPr>
              <a:t>De två nästa sidorna visar hur processen går till i mer detalj.</a:t>
            </a:r>
            <a:endParaRPr sz="2183">
              <a:solidFill>
                <a:schemeClr val="dk1"/>
              </a:solidFill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425" y="1797550"/>
            <a:ext cx="3654300" cy="23058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cxnSp>
        <p:nvCxnSpPr>
          <p:cNvPr id="100" name="Google Shape;100;p15"/>
          <p:cNvCxnSpPr>
            <a:stCxn id="101" idx="4"/>
            <a:endCxn id="102" idx="0"/>
          </p:cNvCxnSpPr>
          <p:nvPr/>
        </p:nvCxnSpPr>
        <p:spPr>
          <a:xfrm flipH="1" rot="10800000">
            <a:off x="5547475" y="3291725"/>
            <a:ext cx="2523900" cy="115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0" l="0" r="0" t="55875"/>
          <a:stretch/>
        </p:blipFill>
        <p:spPr>
          <a:xfrm flipH="1" rot="-5400000">
            <a:off x="8204842" y="2966445"/>
            <a:ext cx="383525" cy="65068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5330425" y="3023525"/>
            <a:ext cx="434100" cy="383400"/>
          </a:xfrm>
          <a:prstGeom prst="ellipse">
            <a:avLst/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3" name="Google Shape;103;p15"/>
          <p:cNvCxnSpPr>
            <a:stCxn id="101" idx="2"/>
            <a:endCxn id="104" idx="2"/>
          </p:cNvCxnSpPr>
          <p:nvPr/>
        </p:nvCxnSpPr>
        <p:spPr>
          <a:xfrm flipH="1" rot="10800000">
            <a:off x="5330425" y="1496525"/>
            <a:ext cx="271800" cy="1718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5"/>
          <p:cNvSpPr/>
          <p:nvPr/>
        </p:nvSpPr>
        <p:spPr>
          <a:xfrm>
            <a:off x="5602225" y="1304875"/>
            <a:ext cx="434100" cy="383400"/>
          </a:xfrm>
          <a:prstGeom prst="ellipse">
            <a:avLst/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5" name="Google Shape;105;p15"/>
          <p:cNvCxnSpPr>
            <a:stCxn id="104" idx="6"/>
          </p:cNvCxnSpPr>
          <p:nvPr/>
        </p:nvCxnSpPr>
        <p:spPr>
          <a:xfrm>
            <a:off x="6036325" y="1496575"/>
            <a:ext cx="12600" cy="429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Google Shape;106;p15"/>
          <p:cNvSpPr/>
          <p:nvPr/>
        </p:nvSpPr>
        <p:spPr>
          <a:xfrm>
            <a:off x="5831950" y="1875400"/>
            <a:ext cx="434100" cy="3318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7" name="Google Shape;107;p15"/>
          <p:cNvCxnSpPr/>
          <p:nvPr/>
        </p:nvCxnSpPr>
        <p:spPr>
          <a:xfrm flipH="1" rot="10800000">
            <a:off x="5346950" y="3879075"/>
            <a:ext cx="3637800" cy="129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/>
          <p:nvPr/>
        </p:nvSpPr>
        <p:spPr>
          <a:xfrm rot="5400000">
            <a:off x="7543800" y="28819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 rot="5400000">
            <a:off x="7543800" y="3185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/>
          <p:nvPr/>
        </p:nvSpPr>
        <p:spPr>
          <a:xfrm rot="5400000">
            <a:off x="7133100" y="3185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 rot="5400000">
            <a:off x="7133100" y="28810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 rot="5400000">
            <a:off x="7543800" y="3491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 rot="5400000">
            <a:off x="7543800" y="37954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6"/>
          <p:cNvSpPr/>
          <p:nvPr/>
        </p:nvSpPr>
        <p:spPr>
          <a:xfrm rot="5400000">
            <a:off x="7133100" y="37954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6"/>
          <p:cNvSpPr/>
          <p:nvPr/>
        </p:nvSpPr>
        <p:spPr>
          <a:xfrm rot="5400000">
            <a:off x="7133100" y="34906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 rot="5400000">
            <a:off x="7543800" y="41011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 rot="5400000">
            <a:off x="7133100" y="41002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6"/>
          <p:cNvSpPr/>
          <p:nvPr/>
        </p:nvSpPr>
        <p:spPr>
          <a:xfrm rot="5400000">
            <a:off x="8365200" y="28823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 rot="5400000">
            <a:off x="8365200" y="31862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 rot="5400000">
            <a:off x="7954500" y="31862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 rot="5400000">
            <a:off x="7842250" y="28000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6"/>
          <p:cNvSpPr/>
          <p:nvPr/>
        </p:nvSpPr>
        <p:spPr>
          <a:xfrm rot="5400000">
            <a:off x="8365200" y="34919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 rot="5400000">
            <a:off x="8365200" y="37958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 rot="5400000">
            <a:off x="7954500" y="37958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6"/>
          <p:cNvSpPr/>
          <p:nvPr/>
        </p:nvSpPr>
        <p:spPr>
          <a:xfrm rot="5400000">
            <a:off x="7954500" y="34910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6"/>
          <p:cNvSpPr/>
          <p:nvPr/>
        </p:nvSpPr>
        <p:spPr>
          <a:xfrm rot="5400000">
            <a:off x="8365200" y="41015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 rot="5400000">
            <a:off x="7954500" y="41006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 rot="5400000">
            <a:off x="9186600" y="2882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 rot="5400000">
            <a:off x="9186600" y="31867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6"/>
          <p:cNvSpPr/>
          <p:nvPr/>
        </p:nvSpPr>
        <p:spPr>
          <a:xfrm rot="5400000">
            <a:off x="8775900" y="31867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 rot="5400000">
            <a:off x="8775900" y="28819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 rot="5400000">
            <a:off x="9186600" y="34924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6"/>
          <p:cNvSpPr/>
          <p:nvPr/>
        </p:nvSpPr>
        <p:spPr>
          <a:xfrm rot="5400000">
            <a:off x="9186600" y="37963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6"/>
          <p:cNvSpPr/>
          <p:nvPr/>
        </p:nvSpPr>
        <p:spPr>
          <a:xfrm rot="5400000">
            <a:off x="8775900" y="37963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6"/>
          <p:cNvSpPr/>
          <p:nvPr/>
        </p:nvSpPr>
        <p:spPr>
          <a:xfrm rot="5400000">
            <a:off x="8775900" y="3491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6"/>
          <p:cNvSpPr/>
          <p:nvPr/>
        </p:nvSpPr>
        <p:spPr>
          <a:xfrm rot="5400000">
            <a:off x="9186600" y="41020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6"/>
          <p:cNvSpPr/>
          <p:nvPr/>
        </p:nvSpPr>
        <p:spPr>
          <a:xfrm rot="5400000">
            <a:off x="8775900" y="41011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6"/>
          <p:cNvSpPr/>
          <p:nvPr/>
        </p:nvSpPr>
        <p:spPr>
          <a:xfrm rot="5400000">
            <a:off x="5079600" y="28937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6"/>
          <p:cNvSpPr/>
          <p:nvPr/>
        </p:nvSpPr>
        <p:spPr>
          <a:xfrm rot="5400000">
            <a:off x="5079600" y="31976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6"/>
          <p:cNvSpPr/>
          <p:nvPr/>
        </p:nvSpPr>
        <p:spPr>
          <a:xfrm rot="5400000">
            <a:off x="4668900" y="31976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/>
          <p:nvPr/>
        </p:nvSpPr>
        <p:spPr>
          <a:xfrm rot="5400000">
            <a:off x="4668900" y="28928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6"/>
          <p:cNvSpPr/>
          <p:nvPr/>
        </p:nvSpPr>
        <p:spPr>
          <a:xfrm rot="5400000">
            <a:off x="5079600" y="35033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6"/>
          <p:cNvSpPr/>
          <p:nvPr/>
        </p:nvSpPr>
        <p:spPr>
          <a:xfrm rot="5400000">
            <a:off x="5079600" y="38072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6"/>
          <p:cNvSpPr/>
          <p:nvPr/>
        </p:nvSpPr>
        <p:spPr>
          <a:xfrm rot="5400000">
            <a:off x="4668900" y="38072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6"/>
          <p:cNvSpPr/>
          <p:nvPr/>
        </p:nvSpPr>
        <p:spPr>
          <a:xfrm rot="5400000">
            <a:off x="4668900" y="35024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6"/>
          <p:cNvSpPr/>
          <p:nvPr/>
        </p:nvSpPr>
        <p:spPr>
          <a:xfrm rot="5400000">
            <a:off x="5079600" y="41129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6"/>
          <p:cNvSpPr/>
          <p:nvPr/>
        </p:nvSpPr>
        <p:spPr>
          <a:xfrm rot="5400000">
            <a:off x="4668900" y="41120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6"/>
          <p:cNvSpPr/>
          <p:nvPr/>
        </p:nvSpPr>
        <p:spPr>
          <a:xfrm rot="5400000">
            <a:off x="5901000" y="28941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6"/>
          <p:cNvSpPr/>
          <p:nvPr/>
        </p:nvSpPr>
        <p:spPr>
          <a:xfrm rot="5400000">
            <a:off x="5901000" y="31980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6"/>
          <p:cNvSpPr/>
          <p:nvPr/>
        </p:nvSpPr>
        <p:spPr>
          <a:xfrm rot="5400000">
            <a:off x="5490300" y="31980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6"/>
          <p:cNvSpPr/>
          <p:nvPr/>
        </p:nvSpPr>
        <p:spPr>
          <a:xfrm rot="5400000">
            <a:off x="5490300" y="28932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6"/>
          <p:cNvSpPr/>
          <p:nvPr/>
        </p:nvSpPr>
        <p:spPr>
          <a:xfrm rot="5400000">
            <a:off x="5901000" y="35037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"/>
          <p:cNvSpPr/>
          <p:nvPr/>
        </p:nvSpPr>
        <p:spPr>
          <a:xfrm rot="5400000">
            <a:off x="5901000" y="38076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"/>
          <p:cNvSpPr/>
          <p:nvPr/>
        </p:nvSpPr>
        <p:spPr>
          <a:xfrm rot="5400000">
            <a:off x="5490300" y="38076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6"/>
          <p:cNvSpPr/>
          <p:nvPr/>
        </p:nvSpPr>
        <p:spPr>
          <a:xfrm rot="5400000">
            <a:off x="5490300" y="35028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 rot="5400000">
            <a:off x="5901000" y="41133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 rot="5400000">
            <a:off x="5490300" y="41124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"/>
          <p:cNvSpPr/>
          <p:nvPr/>
        </p:nvSpPr>
        <p:spPr>
          <a:xfrm rot="5400000">
            <a:off x="6722400" y="28946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"/>
          <p:cNvSpPr/>
          <p:nvPr/>
        </p:nvSpPr>
        <p:spPr>
          <a:xfrm rot="5400000">
            <a:off x="6722400" y="31985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"/>
          <p:cNvSpPr/>
          <p:nvPr/>
        </p:nvSpPr>
        <p:spPr>
          <a:xfrm rot="5400000">
            <a:off x="6311700" y="31985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"/>
          <p:cNvSpPr/>
          <p:nvPr/>
        </p:nvSpPr>
        <p:spPr>
          <a:xfrm rot="5400000">
            <a:off x="6311700" y="28937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6"/>
          <p:cNvSpPr/>
          <p:nvPr/>
        </p:nvSpPr>
        <p:spPr>
          <a:xfrm rot="5400000">
            <a:off x="6722400" y="35042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6"/>
          <p:cNvSpPr/>
          <p:nvPr/>
        </p:nvSpPr>
        <p:spPr>
          <a:xfrm rot="5400000">
            <a:off x="6722400" y="38081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6"/>
          <p:cNvSpPr/>
          <p:nvPr/>
        </p:nvSpPr>
        <p:spPr>
          <a:xfrm rot="5400000">
            <a:off x="6311700" y="38081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6"/>
          <p:cNvSpPr/>
          <p:nvPr/>
        </p:nvSpPr>
        <p:spPr>
          <a:xfrm rot="5400000">
            <a:off x="6311700" y="35033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 rot="5400000">
            <a:off x="6722400" y="41138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6"/>
          <p:cNvSpPr/>
          <p:nvPr/>
        </p:nvSpPr>
        <p:spPr>
          <a:xfrm rot="5400000">
            <a:off x="6311700" y="41129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6"/>
          <p:cNvSpPr/>
          <p:nvPr/>
        </p:nvSpPr>
        <p:spPr>
          <a:xfrm rot="5400000">
            <a:off x="2611638" y="28594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6"/>
          <p:cNvSpPr/>
          <p:nvPr/>
        </p:nvSpPr>
        <p:spPr>
          <a:xfrm rot="5400000">
            <a:off x="2611638" y="31633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6"/>
          <p:cNvSpPr/>
          <p:nvPr/>
        </p:nvSpPr>
        <p:spPr>
          <a:xfrm rot="5400000">
            <a:off x="2200938" y="31633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6"/>
          <p:cNvSpPr/>
          <p:nvPr/>
        </p:nvSpPr>
        <p:spPr>
          <a:xfrm rot="5400000">
            <a:off x="2200938" y="28585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6"/>
          <p:cNvSpPr/>
          <p:nvPr/>
        </p:nvSpPr>
        <p:spPr>
          <a:xfrm rot="5400000">
            <a:off x="2611638" y="34690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6"/>
          <p:cNvSpPr/>
          <p:nvPr/>
        </p:nvSpPr>
        <p:spPr>
          <a:xfrm rot="5400000">
            <a:off x="2611638" y="37729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"/>
          <p:cNvSpPr/>
          <p:nvPr/>
        </p:nvSpPr>
        <p:spPr>
          <a:xfrm rot="5400000">
            <a:off x="2200938" y="37729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6"/>
          <p:cNvSpPr/>
          <p:nvPr/>
        </p:nvSpPr>
        <p:spPr>
          <a:xfrm rot="5400000">
            <a:off x="2200938" y="34681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"/>
          <p:cNvSpPr/>
          <p:nvPr/>
        </p:nvSpPr>
        <p:spPr>
          <a:xfrm rot="5400000">
            <a:off x="2611638" y="40786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6"/>
          <p:cNvSpPr/>
          <p:nvPr/>
        </p:nvSpPr>
        <p:spPr>
          <a:xfrm rot="5400000">
            <a:off x="2204688" y="40852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6"/>
          <p:cNvSpPr/>
          <p:nvPr/>
        </p:nvSpPr>
        <p:spPr>
          <a:xfrm rot="5400000">
            <a:off x="3433038" y="28599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6"/>
          <p:cNvSpPr/>
          <p:nvPr/>
        </p:nvSpPr>
        <p:spPr>
          <a:xfrm rot="5400000">
            <a:off x="3433038" y="31638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6"/>
          <p:cNvSpPr/>
          <p:nvPr/>
        </p:nvSpPr>
        <p:spPr>
          <a:xfrm rot="5400000">
            <a:off x="3022338" y="31638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6"/>
          <p:cNvSpPr/>
          <p:nvPr/>
        </p:nvSpPr>
        <p:spPr>
          <a:xfrm rot="5400000">
            <a:off x="3022338" y="28590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6"/>
          <p:cNvSpPr/>
          <p:nvPr/>
        </p:nvSpPr>
        <p:spPr>
          <a:xfrm rot="5400000">
            <a:off x="3433038" y="34695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6"/>
          <p:cNvSpPr/>
          <p:nvPr/>
        </p:nvSpPr>
        <p:spPr>
          <a:xfrm rot="5400000">
            <a:off x="3433038" y="37734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6"/>
          <p:cNvSpPr/>
          <p:nvPr/>
        </p:nvSpPr>
        <p:spPr>
          <a:xfrm rot="5400000">
            <a:off x="3022338" y="37734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6"/>
          <p:cNvSpPr/>
          <p:nvPr/>
        </p:nvSpPr>
        <p:spPr>
          <a:xfrm rot="5400000">
            <a:off x="3022338" y="34686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"/>
          <p:cNvSpPr/>
          <p:nvPr/>
        </p:nvSpPr>
        <p:spPr>
          <a:xfrm rot="5400000">
            <a:off x="3433038" y="40791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6"/>
          <p:cNvSpPr/>
          <p:nvPr/>
        </p:nvSpPr>
        <p:spPr>
          <a:xfrm rot="5400000">
            <a:off x="3022338" y="40782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6"/>
          <p:cNvSpPr/>
          <p:nvPr/>
        </p:nvSpPr>
        <p:spPr>
          <a:xfrm rot="5400000">
            <a:off x="4254438" y="28603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6"/>
          <p:cNvSpPr/>
          <p:nvPr/>
        </p:nvSpPr>
        <p:spPr>
          <a:xfrm rot="5400000">
            <a:off x="4254438" y="31642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6"/>
          <p:cNvSpPr/>
          <p:nvPr/>
        </p:nvSpPr>
        <p:spPr>
          <a:xfrm rot="5400000">
            <a:off x="3843738" y="31642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6"/>
          <p:cNvSpPr/>
          <p:nvPr/>
        </p:nvSpPr>
        <p:spPr>
          <a:xfrm rot="5400000">
            <a:off x="3843738" y="28594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6"/>
          <p:cNvSpPr/>
          <p:nvPr/>
        </p:nvSpPr>
        <p:spPr>
          <a:xfrm rot="5400000">
            <a:off x="4254438" y="34699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6"/>
          <p:cNvSpPr/>
          <p:nvPr/>
        </p:nvSpPr>
        <p:spPr>
          <a:xfrm rot="5400000">
            <a:off x="4254438" y="37738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6"/>
          <p:cNvSpPr/>
          <p:nvPr/>
        </p:nvSpPr>
        <p:spPr>
          <a:xfrm rot="5400000">
            <a:off x="3843738" y="37738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6"/>
          <p:cNvSpPr/>
          <p:nvPr/>
        </p:nvSpPr>
        <p:spPr>
          <a:xfrm rot="5400000">
            <a:off x="3843738" y="34690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6"/>
          <p:cNvSpPr/>
          <p:nvPr/>
        </p:nvSpPr>
        <p:spPr>
          <a:xfrm rot="5400000">
            <a:off x="4254438" y="40795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6"/>
          <p:cNvSpPr/>
          <p:nvPr/>
        </p:nvSpPr>
        <p:spPr>
          <a:xfrm rot="5400000">
            <a:off x="3843738" y="40786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6"/>
          <p:cNvSpPr/>
          <p:nvPr/>
        </p:nvSpPr>
        <p:spPr>
          <a:xfrm rot="5400000">
            <a:off x="154950" y="28651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6"/>
          <p:cNvSpPr/>
          <p:nvPr/>
        </p:nvSpPr>
        <p:spPr>
          <a:xfrm rot="5400000">
            <a:off x="154950" y="31690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6"/>
          <p:cNvSpPr/>
          <p:nvPr/>
        </p:nvSpPr>
        <p:spPr>
          <a:xfrm rot="5400000">
            <a:off x="-255750" y="31690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6"/>
          <p:cNvSpPr/>
          <p:nvPr/>
        </p:nvSpPr>
        <p:spPr>
          <a:xfrm rot="5400000">
            <a:off x="-255750" y="28642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"/>
          <p:cNvSpPr/>
          <p:nvPr/>
        </p:nvSpPr>
        <p:spPr>
          <a:xfrm rot="5400000">
            <a:off x="154950" y="34747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6"/>
          <p:cNvSpPr/>
          <p:nvPr/>
        </p:nvSpPr>
        <p:spPr>
          <a:xfrm rot="5400000">
            <a:off x="154950" y="37786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6"/>
          <p:cNvSpPr/>
          <p:nvPr/>
        </p:nvSpPr>
        <p:spPr>
          <a:xfrm rot="5400000">
            <a:off x="-255750" y="37786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6"/>
          <p:cNvSpPr/>
          <p:nvPr/>
        </p:nvSpPr>
        <p:spPr>
          <a:xfrm rot="5400000">
            <a:off x="-255750" y="34738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6"/>
          <p:cNvSpPr/>
          <p:nvPr/>
        </p:nvSpPr>
        <p:spPr>
          <a:xfrm rot="5400000">
            <a:off x="154950" y="40843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6"/>
          <p:cNvSpPr/>
          <p:nvPr/>
        </p:nvSpPr>
        <p:spPr>
          <a:xfrm rot="5400000">
            <a:off x="-255750" y="40834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6"/>
          <p:cNvSpPr/>
          <p:nvPr/>
        </p:nvSpPr>
        <p:spPr>
          <a:xfrm rot="5400000">
            <a:off x="976350" y="28655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6"/>
          <p:cNvSpPr/>
          <p:nvPr/>
        </p:nvSpPr>
        <p:spPr>
          <a:xfrm rot="5400000">
            <a:off x="976350" y="31694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6"/>
          <p:cNvSpPr/>
          <p:nvPr/>
        </p:nvSpPr>
        <p:spPr>
          <a:xfrm rot="5400000">
            <a:off x="565650" y="31694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6"/>
          <p:cNvSpPr/>
          <p:nvPr/>
        </p:nvSpPr>
        <p:spPr>
          <a:xfrm rot="5400000">
            <a:off x="565650" y="28646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6"/>
          <p:cNvSpPr/>
          <p:nvPr/>
        </p:nvSpPr>
        <p:spPr>
          <a:xfrm rot="5400000">
            <a:off x="976350" y="34751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"/>
          <p:cNvSpPr/>
          <p:nvPr/>
        </p:nvSpPr>
        <p:spPr>
          <a:xfrm rot="5400000">
            <a:off x="976350" y="37790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6"/>
          <p:cNvSpPr/>
          <p:nvPr/>
        </p:nvSpPr>
        <p:spPr>
          <a:xfrm rot="5400000">
            <a:off x="565650" y="37790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6"/>
          <p:cNvSpPr/>
          <p:nvPr/>
        </p:nvSpPr>
        <p:spPr>
          <a:xfrm rot="5400000">
            <a:off x="565650" y="34742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"/>
          <p:cNvSpPr/>
          <p:nvPr/>
        </p:nvSpPr>
        <p:spPr>
          <a:xfrm rot="5400000">
            <a:off x="976350" y="40847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6"/>
          <p:cNvSpPr/>
          <p:nvPr/>
        </p:nvSpPr>
        <p:spPr>
          <a:xfrm rot="5400000">
            <a:off x="565650" y="40838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6"/>
          <p:cNvSpPr/>
          <p:nvPr/>
        </p:nvSpPr>
        <p:spPr>
          <a:xfrm rot="5400000">
            <a:off x="1797750" y="28660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"/>
          <p:cNvSpPr/>
          <p:nvPr/>
        </p:nvSpPr>
        <p:spPr>
          <a:xfrm rot="5400000">
            <a:off x="1797750" y="31699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6"/>
          <p:cNvSpPr/>
          <p:nvPr/>
        </p:nvSpPr>
        <p:spPr>
          <a:xfrm rot="5400000">
            <a:off x="1387050" y="31699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6"/>
          <p:cNvSpPr/>
          <p:nvPr/>
        </p:nvSpPr>
        <p:spPr>
          <a:xfrm rot="5400000">
            <a:off x="1387050" y="28651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6"/>
          <p:cNvSpPr/>
          <p:nvPr/>
        </p:nvSpPr>
        <p:spPr>
          <a:xfrm rot="5400000">
            <a:off x="1797750" y="34756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6"/>
          <p:cNvSpPr/>
          <p:nvPr/>
        </p:nvSpPr>
        <p:spPr>
          <a:xfrm rot="5400000">
            <a:off x="1797750" y="37795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6"/>
          <p:cNvSpPr/>
          <p:nvPr/>
        </p:nvSpPr>
        <p:spPr>
          <a:xfrm rot="5400000">
            <a:off x="1387050" y="37795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6"/>
          <p:cNvSpPr/>
          <p:nvPr/>
        </p:nvSpPr>
        <p:spPr>
          <a:xfrm rot="5400000">
            <a:off x="1387050" y="34747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6"/>
          <p:cNvSpPr/>
          <p:nvPr/>
        </p:nvSpPr>
        <p:spPr>
          <a:xfrm rot="5400000">
            <a:off x="1797750" y="40852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6"/>
          <p:cNvSpPr/>
          <p:nvPr/>
        </p:nvSpPr>
        <p:spPr>
          <a:xfrm rot="5400000">
            <a:off x="1387050" y="40843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6"/>
          <p:cNvSpPr/>
          <p:nvPr/>
        </p:nvSpPr>
        <p:spPr>
          <a:xfrm rot="5400000">
            <a:off x="142200" y="-1404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6"/>
          <p:cNvSpPr/>
          <p:nvPr/>
        </p:nvSpPr>
        <p:spPr>
          <a:xfrm rot="5400000">
            <a:off x="142200" y="1634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6"/>
          <p:cNvSpPr/>
          <p:nvPr/>
        </p:nvSpPr>
        <p:spPr>
          <a:xfrm rot="5400000">
            <a:off x="-268500" y="1634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6"/>
          <p:cNvSpPr/>
          <p:nvPr/>
        </p:nvSpPr>
        <p:spPr>
          <a:xfrm rot="5400000">
            <a:off x="-268500" y="-1413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6"/>
          <p:cNvSpPr/>
          <p:nvPr/>
        </p:nvSpPr>
        <p:spPr>
          <a:xfrm rot="5400000">
            <a:off x="142200" y="4691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6"/>
          <p:cNvSpPr/>
          <p:nvPr/>
        </p:nvSpPr>
        <p:spPr>
          <a:xfrm rot="5400000">
            <a:off x="142200" y="7730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6"/>
          <p:cNvSpPr/>
          <p:nvPr/>
        </p:nvSpPr>
        <p:spPr>
          <a:xfrm rot="5400000">
            <a:off x="-268500" y="7730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6"/>
          <p:cNvSpPr/>
          <p:nvPr/>
        </p:nvSpPr>
        <p:spPr>
          <a:xfrm rot="5400000">
            <a:off x="-268500" y="4682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6"/>
          <p:cNvSpPr/>
          <p:nvPr/>
        </p:nvSpPr>
        <p:spPr>
          <a:xfrm rot="5400000">
            <a:off x="142200" y="10787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6"/>
          <p:cNvSpPr/>
          <p:nvPr/>
        </p:nvSpPr>
        <p:spPr>
          <a:xfrm rot="5400000">
            <a:off x="-268500" y="10778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6"/>
          <p:cNvSpPr/>
          <p:nvPr/>
        </p:nvSpPr>
        <p:spPr>
          <a:xfrm rot="5400000">
            <a:off x="963600" y="-1400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6"/>
          <p:cNvSpPr/>
          <p:nvPr/>
        </p:nvSpPr>
        <p:spPr>
          <a:xfrm rot="5400000">
            <a:off x="963600" y="1639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6"/>
          <p:cNvSpPr/>
          <p:nvPr/>
        </p:nvSpPr>
        <p:spPr>
          <a:xfrm rot="5400000">
            <a:off x="552900" y="1639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6"/>
          <p:cNvSpPr/>
          <p:nvPr/>
        </p:nvSpPr>
        <p:spPr>
          <a:xfrm rot="5400000">
            <a:off x="552900" y="-1409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6"/>
          <p:cNvSpPr/>
          <p:nvPr/>
        </p:nvSpPr>
        <p:spPr>
          <a:xfrm rot="5400000">
            <a:off x="963600" y="4696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6"/>
          <p:cNvSpPr/>
          <p:nvPr/>
        </p:nvSpPr>
        <p:spPr>
          <a:xfrm rot="5400000">
            <a:off x="963600" y="7735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6"/>
          <p:cNvSpPr/>
          <p:nvPr/>
        </p:nvSpPr>
        <p:spPr>
          <a:xfrm rot="5400000">
            <a:off x="552900" y="7735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6"/>
          <p:cNvSpPr/>
          <p:nvPr/>
        </p:nvSpPr>
        <p:spPr>
          <a:xfrm rot="5400000">
            <a:off x="552900" y="4687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6"/>
          <p:cNvSpPr/>
          <p:nvPr/>
        </p:nvSpPr>
        <p:spPr>
          <a:xfrm rot="5400000">
            <a:off x="963600" y="10792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6"/>
          <p:cNvSpPr/>
          <p:nvPr/>
        </p:nvSpPr>
        <p:spPr>
          <a:xfrm rot="5400000">
            <a:off x="552900" y="10783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6"/>
          <p:cNvSpPr/>
          <p:nvPr/>
        </p:nvSpPr>
        <p:spPr>
          <a:xfrm rot="5400000">
            <a:off x="1785000" y="-1395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6"/>
          <p:cNvSpPr/>
          <p:nvPr/>
        </p:nvSpPr>
        <p:spPr>
          <a:xfrm rot="5400000">
            <a:off x="1785000" y="1643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6"/>
          <p:cNvSpPr/>
          <p:nvPr/>
        </p:nvSpPr>
        <p:spPr>
          <a:xfrm rot="5400000">
            <a:off x="1374300" y="1643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6"/>
          <p:cNvSpPr/>
          <p:nvPr/>
        </p:nvSpPr>
        <p:spPr>
          <a:xfrm rot="5400000">
            <a:off x="1374300" y="-1404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6"/>
          <p:cNvSpPr/>
          <p:nvPr/>
        </p:nvSpPr>
        <p:spPr>
          <a:xfrm rot="5400000">
            <a:off x="1785000" y="4700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6"/>
          <p:cNvSpPr/>
          <p:nvPr/>
        </p:nvSpPr>
        <p:spPr>
          <a:xfrm rot="5400000">
            <a:off x="2409550" y="10383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6"/>
          <p:cNvSpPr/>
          <p:nvPr/>
        </p:nvSpPr>
        <p:spPr>
          <a:xfrm rot="5400000">
            <a:off x="1374300" y="7739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6"/>
          <p:cNvSpPr/>
          <p:nvPr/>
        </p:nvSpPr>
        <p:spPr>
          <a:xfrm rot="5400000">
            <a:off x="1374300" y="4691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6"/>
          <p:cNvSpPr/>
          <p:nvPr/>
        </p:nvSpPr>
        <p:spPr>
          <a:xfrm rot="5400000">
            <a:off x="1785000" y="10796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6"/>
          <p:cNvSpPr/>
          <p:nvPr/>
        </p:nvSpPr>
        <p:spPr>
          <a:xfrm rot="5400000">
            <a:off x="1374300" y="10787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6"/>
          <p:cNvSpPr/>
          <p:nvPr/>
        </p:nvSpPr>
        <p:spPr>
          <a:xfrm rot="5400000">
            <a:off x="150700" y="13402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6"/>
          <p:cNvSpPr/>
          <p:nvPr/>
        </p:nvSpPr>
        <p:spPr>
          <a:xfrm rot="5400000">
            <a:off x="150700" y="16441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6"/>
          <p:cNvSpPr/>
          <p:nvPr/>
        </p:nvSpPr>
        <p:spPr>
          <a:xfrm rot="5400000">
            <a:off x="-260000" y="16441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6"/>
          <p:cNvSpPr/>
          <p:nvPr/>
        </p:nvSpPr>
        <p:spPr>
          <a:xfrm rot="5400000">
            <a:off x="-260000" y="13393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6"/>
          <p:cNvSpPr/>
          <p:nvPr/>
        </p:nvSpPr>
        <p:spPr>
          <a:xfrm rot="5400000">
            <a:off x="150700" y="19498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6"/>
          <p:cNvSpPr/>
          <p:nvPr/>
        </p:nvSpPr>
        <p:spPr>
          <a:xfrm rot="5400000">
            <a:off x="150700" y="22537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6"/>
          <p:cNvSpPr/>
          <p:nvPr/>
        </p:nvSpPr>
        <p:spPr>
          <a:xfrm rot="5400000">
            <a:off x="-260000" y="22537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6"/>
          <p:cNvSpPr/>
          <p:nvPr/>
        </p:nvSpPr>
        <p:spPr>
          <a:xfrm rot="5400000">
            <a:off x="-260000" y="19489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6"/>
          <p:cNvSpPr/>
          <p:nvPr/>
        </p:nvSpPr>
        <p:spPr>
          <a:xfrm rot="5400000">
            <a:off x="150700" y="25594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6"/>
          <p:cNvSpPr/>
          <p:nvPr/>
        </p:nvSpPr>
        <p:spPr>
          <a:xfrm rot="5400000">
            <a:off x="-260000" y="25585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6"/>
          <p:cNvSpPr/>
          <p:nvPr/>
        </p:nvSpPr>
        <p:spPr>
          <a:xfrm rot="5400000">
            <a:off x="972100" y="13406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6"/>
          <p:cNvSpPr/>
          <p:nvPr/>
        </p:nvSpPr>
        <p:spPr>
          <a:xfrm rot="5400000">
            <a:off x="972100" y="16445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6"/>
          <p:cNvSpPr/>
          <p:nvPr/>
        </p:nvSpPr>
        <p:spPr>
          <a:xfrm rot="5400000">
            <a:off x="561400" y="16445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6"/>
          <p:cNvSpPr/>
          <p:nvPr/>
        </p:nvSpPr>
        <p:spPr>
          <a:xfrm rot="5400000">
            <a:off x="561400" y="13397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6"/>
          <p:cNvSpPr/>
          <p:nvPr/>
        </p:nvSpPr>
        <p:spPr>
          <a:xfrm rot="5400000">
            <a:off x="972100" y="19502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6"/>
          <p:cNvSpPr/>
          <p:nvPr/>
        </p:nvSpPr>
        <p:spPr>
          <a:xfrm rot="5400000">
            <a:off x="972100" y="22541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6"/>
          <p:cNvSpPr/>
          <p:nvPr/>
        </p:nvSpPr>
        <p:spPr>
          <a:xfrm rot="5400000">
            <a:off x="561400" y="22541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6"/>
          <p:cNvSpPr/>
          <p:nvPr/>
        </p:nvSpPr>
        <p:spPr>
          <a:xfrm rot="5400000">
            <a:off x="561400" y="19493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6"/>
          <p:cNvSpPr/>
          <p:nvPr/>
        </p:nvSpPr>
        <p:spPr>
          <a:xfrm rot="5400000">
            <a:off x="972100" y="25598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6"/>
          <p:cNvSpPr/>
          <p:nvPr/>
        </p:nvSpPr>
        <p:spPr>
          <a:xfrm rot="5400000">
            <a:off x="561400" y="25589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6"/>
          <p:cNvSpPr/>
          <p:nvPr/>
        </p:nvSpPr>
        <p:spPr>
          <a:xfrm rot="5400000">
            <a:off x="1793500" y="13411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6"/>
          <p:cNvSpPr/>
          <p:nvPr/>
        </p:nvSpPr>
        <p:spPr>
          <a:xfrm rot="5400000">
            <a:off x="1793500" y="16450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6"/>
          <p:cNvSpPr/>
          <p:nvPr/>
        </p:nvSpPr>
        <p:spPr>
          <a:xfrm rot="5400000">
            <a:off x="1382800" y="16450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6"/>
          <p:cNvSpPr/>
          <p:nvPr/>
        </p:nvSpPr>
        <p:spPr>
          <a:xfrm rot="5400000">
            <a:off x="1382800" y="13402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 rot="5400000">
            <a:off x="1793500" y="19507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6"/>
          <p:cNvSpPr/>
          <p:nvPr/>
        </p:nvSpPr>
        <p:spPr>
          <a:xfrm rot="5400000">
            <a:off x="1793500" y="22546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6"/>
          <p:cNvSpPr/>
          <p:nvPr/>
        </p:nvSpPr>
        <p:spPr>
          <a:xfrm rot="5400000">
            <a:off x="1382800" y="22546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6"/>
          <p:cNvSpPr/>
          <p:nvPr/>
        </p:nvSpPr>
        <p:spPr>
          <a:xfrm rot="5400000">
            <a:off x="2619150" y="14012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6"/>
          <p:cNvSpPr/>
          <p:nvPr/>
        </p:nvSpPr>
        <p:spPr>
          <a:xfrm rot="5400000">
            <a:off x="2619150" y="17051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6"/>
          <p:cNvSpPr/>
          <p:nvPr/>
        </p:nvSpPr>
        <p:spPr>
          <a:xfrm rot="5400000">
            <a:off x="2208450" y="17051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6"/>
          <p:cNvSpPr/>
          <p:nvPr/>
        </p:nvSpPr>
        <p:spPr>
          <a:xfrm rot="5400000">
            <a:off x="2208450" y="14003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6"/>
          <p:cNvSpPr/>
          <p:nvPr/>
        </p:nvSpPr>
        <p:spPr>
          <a:xfrm rot="5400000">
            <a:off x="2619150" y="20108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6"/>
          <p:cNvSpPr/>
          <p:nvPr/>
        </p:nvSpPr>
        <p:spPr>
          <a:xfrm rot="5400000">
            <a:off x="2619150" y="23147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6"/>
          <p:cNvSpPr/>
          <p:nvPr/>
        </p:nvSpPr>
        <p:spPr>
          <a:xfrm rot="5400000">
            <a:off x="2208450" y="23147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6"/>
          <p:cNvSpPr/>
          <p:nvPr/>
        </p:nvSpPr>
        <p:spPr>
          <a:xfrm rot="5400000">
            <a:off x="2208450" y="20099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6"/>
          <p:cNvSpPr/>
          <p:nvPr/>
        </p:nvSpPr>
        <p:spPr>
          <a:xfrm rot="5400000">
            <a:off x="2619150" y="26204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6"/>
          <p:cNvSpPr/>
          <p:nvPr/>
        </p:nvSpPr>
        <p:spPr>
          <a:xfrm rot="5400000">
            <a:off x="2208450" y="26195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6"/>
          <p:cNvSpPr/>
          <p:nvPr/>
        </p:nvSpPr>
        <p:spPr>
          <a:xfrm rot="5400000">
            <a:off x="3440550" y="14016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6"/>
          <p:cNvSpPr/>
          <p:nvPr/>
        </p:nvSpPr>
        <p:spPr>
          <a:xfrm rot="5400000">
            <a:off x="3440550" y="17055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6"/>
          <p:cNvSpPr/>
          <p:nvPr/>
        </p:nvSpPr>
        <p:spPr>
          <a:xfrm rot="5400000">
            <a:off x="3029850" y="17055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6"/>
          <p:cNvSpPr/>
          <p:nvPr/>
        </p:nvSpPr>
        <p:spPr>
          <a:xfrm rot="5400000">
            <a:off x="3029850" y="14007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6"/>
          <p:cNvSpPr/>
          <p:nvPr/>
        </p:nvSpPr>
        <p:spPr>
          <a:xfrm rot="5400000">
            <a:off x="3440550" y="20112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6"/>
          <p:cNvSpPr/>
          <p:nvPr/>
        </p:nvSpPr>
        <p:spPr>
          <a:xfrm rot="5400000">
            <a:off x="3440550" y="23151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6"/>
          <p:cNvSpPr/>
          <p:nvPr/>
        </p:nvSpPr>
        <p:spPr>
          <a:xfrm rot="5400000">
            <a:off x="3029850" y="23151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6"/>
          <p:cNvSpPr/>
          <p:nvPr/>
        </p:nvSpPr>
        <p:spPr>
          <a:xfrm rot="5400000">
            <a:off x="3029850" y="20103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6"/>
          <p:cNvSpPr/>
          <p:nvPr/>
        </p:nvSpPr>
        <p:spPr>
          <a:xfrm rot="5400000">
            <a:off x="3440550" y="26208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6"/>
          <p:cNvSpPr/>
          <p:nvPr/>
        </p:nvSpPr>
        <p:spPr>
          <a:xfrm rot="5400000">
            <a:off x="3029850" y="26199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6"/>
          <p:cNvSpPr/>
          <p:nvPr/>
        </p:nvSpPr>
        <p:spPr>
          <a:xfrm rot="5400000">
            <a:off x="4261950" y="14021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6"/>
          <p:cNvSpPr/>
          <p:nvPr/>
        </p:nvSpPr>
        <p:spPr>
          <a:xfrm rot="5400000">
            <a:off x="4261950" y="17060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6"/>
          <p:cNvSpPr/>
          <p:nvPr/>
        </p:nvSpPr>
        <p:spPr>
          <a:xfrm rot="5400000">
            <a:off x="3851250" y="17060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6"/>
          <p:cNvSpPr/>
          <p:nvPr/>
        </p:nvSpPr>
        <p:spPr>
          <a:xfrm rot="5400000">
            <a:off x="3851250" y="14012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6"/>
          <p:cNvSpPr/>
          <p:nvPr/>
        </p:nvSpPr>
        <p:spPr>
          <a:xfrm rot="5400000">
            <a:off x="4261950" y="20117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6"/>
          <p:cNvSpPr/>
          <p:nvPr/>
        </p:nvSpPr>
        <p:spPr>
          <a:xfrm rot="5400000">
            <a:off x="4261950" y="23156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6"/>
          <p:cNvSpPr/>
          <p:nvPr/>
        </p:nvSpPr>
        <p:spPr>
          <a:xfrm rot="5400000">
            <a:off x="3851250" y="23156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6"/>
          <p:cNvSpPr/>
          <p:nvPr/>
        </p:nvSpPr>
        <p:spPr>
          <a:xfrm rot="5400000">
            <a:off x="3851250" y="20108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6"/>
          <p:cNvSpPr/>
          <p:nvPr/>
        </p:nvSpPr>
        <p:spPr>
          <a:xfrm rot="5400000">
            <a:off x="4261950" y="26213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6"/>
          <p:cNvSpPr/>
          <p:nvPr/>
        </p:nvSpPr>
        <p:spPr>
          <a:xfrm rot="5400000">
            <a:off x="3851250" y="26204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6"/>
          <p:cNvSpPr/>
          <p:nvPr/>
        </p:nvSpPr>
        <p:spPr>
          <a:xfrm rot="5400000">
            <a:off x="1382800" y="19498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6"/>
          <p:cNvSpPr/>
          <p:nvPr/>
        </p:nvSpPr>
        <p:spPr>
          <a:xfrm rot="5400000">
            <a:off x="5068325" y="13687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6"/>
          <p:cNvSpPr/>
          <p:nvPr/>
        </p:nvSpPr>
        <p:spPr>
          <a:xfrm rot="5400000">
            <a:off x="5068325" y="16726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6"/>
          <p:cNvSpPr/>
          <p:nvPr/>
        </p:nvSpPr>
        <p:spPr>
          <a:xfrm rot="5400000">
            <a:off x="4657625" y="16726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6"/>
          <p:cNvSpPr/>
          <p:nvPr/>
        </p:nvSpPr>
        <p:spPr>
          <a:xfrm rot="5400000">
            <a:off x="4657625" y="13678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6"/>
          <p:cNvSpPr/>
          <p:nvPr/>
        </p:nvSpPr>
        <p:spPr>
          <a:xfrm rot="5400000">
            <a:off x="5068325" y="19783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6"/>
          <p:cNvSpPr/>
          <p:nvPr/>
        </p:nvSpPr>
        <p:spPr>
          <a:xfrm rot="5400000">
            <a:off x="5068325" y="22822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6"/>
          <p:cNvSpPr/>
          <p:nvPr/>
        </p:nvSpPr>
        <p:spPr>
          <a:xfrm rot="5400000">
            <a:off x="4657625" y="22822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6"/>
          <p:cNvSpPr/>
          <p:nvPr/>
        </p:nvSpPr>
        <p:spPr>
          <a:xfrm rot="5400000">
            <a:off x="4657625" y="19774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6"/>
          <p:cNvSpPr/>
          <p:nvPr/>
        </p:nvSpPr>
        <p:spPr>
          <a:xfrm rot="5400000">
            <a:off x="5068325" y="25879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6"/>
          <p:cNvSpPr/>
          <p:nvPr/>
        </p:nvSpPr>
        <p:spPr>
          <a:xfrm rot="5400000">
            <a:off x="4657625" y="25870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6"/>
          <p:cNvSpPr/>
          <p:nvPr/>
        </p:nvSpPr>
        <p:spPr>
          <a:xfrm rot="5400000">
            <a:off x="5889725" y="13692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6"/>
          <p:cNvSpPr/>
          <p:nvPr/>
        </p:nvSpPr>
        <p:spPr>
          <a:xfrm rot="5400000">
            <a:off x="5889725" y="16731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6"/>
          <p:cNvSpPr/>
          <p:nvPr/>
        </p:nvSpPr>
        <p:spPr>
          <a:xfrm rot="5400000">
            <a:off x="5479025" y="16731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6"/>
          <p:cNvSpPr/>
          <p:nvPr/>
        </p:nvSpPr>
        <p:spPr>
          <a:xfrm rot="5400000">
            <a:off x="5479025" y="13683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6"/>
          <p:cNvSpPr/>
          <p:nvPr/>
        </p:nvSpPr>
        <p:spPr>
          <a:xfrm rot="5400000">
            <a:off x="5889725" y="19788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6"/>
          <p:cNvSpPr/>
          <p:nvPr/>
        </p:nvSpPr>
        <p:spPr>
          <a:xfrm rot="5400000">
            <a:off x="5889725" y="22827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6"/>
          <p:cNvSpPr/>
          <p:nvPr/>
        </p:nvSpPr>
        <p:spPr>
          <a:xfrm rot="5400000">
            <a:off x="7547550" y="13570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6"/>
          <p:cNvSpPr/>
          <p:nvPr/>
        </p:nvSpPr>
        <p:spPr>
          <a:xfrm rot="5400000">
            <a:off x="7547550" y="16609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6"/>
          <p:cNvSpPr/>
          <p:nvPr/>
        </p:nvSpPr>
        <p:spPr>
          <a:xfrm rot="5400000">
            <a:off x="7136850" y="16609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6"/>
          <p:cNvSpPr/>
          <p:nvPr/>
        </p:nvSpPr>
        <p:spPr>
          <a:xfrm rot="5400000">
            <a:off x="7136850" y="13561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6"/>
          <p:cNvSpPr/>
          <p:nvPr/>
        </p:nvSpPr>
        <p:spPr>
          <a:xfrm rot="5400000">
            <a:off x="7547550" y="19666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6"/>
          <p:cNvSpPr/>
          <p:nvPr/>
        </p:nvSpPr>
        <p:spPr>
          <a:xfrm rot="5400000">
            <a:off x="7547550" y="2270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6"/>
          <p:cNvSpPr/>
          <p:nvPr/>
        </p:nvSpPr>
        <p:spPr>
          <a:xfrm rot="5400000">
            <a:off x="7136850" y="2270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6"/>
          <p:cNvSpPr/>
          <p:nvPr/>
        </p:nvSpPr>
        <p:spPr>
          <a:xfrm rot="5400000">
            <a:off x="7136850" y="19657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6"/>
          <p:cNvSpPr/>
          <p:nvPr/>
        </p:nvSpPr>
        <p:spPr>
          <a:xfrm rot="5400000">
            <a:off x="7547550" y="25762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6"/>
          <p:cNvSpPr/>
          <p:nvPr/>
        </p:nvSpPr>
        <p:spPr>
          <a:xfrm rot="5400000">
            <a:off x="7136850" y="25753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6"/>
          <p:cNvSpPr/>
          <p:nvPr/>
        </p:nvSpPr>
        <p:spPr>
          <a:xfrm rot="5400000">
            <a:off x="8368950" y="13574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6"/>
          <p:cNvSpPr/>
          <p:nvPr/>
        </p:nvSpPr>
        <p:spPr>
          <a:xfrm rot="5400000">
            <a:off x="8368950" y="16613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6"/>
          <p:cNvSpPr/>
          <p:nvPr/>
        </p:nvSpPr>
        <p:spPr>
          <a:xfrm rot="5400000">
            <a:off x="7958250" y="16613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6"/>
          <p:cNvSpPr/>
          <p:nvPr/>
        </p:nvSpPr>
        <p:spPr>
          <a:xfrm rot="5400000">
            <a:off x="7958250" y="13565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6"/>
          <p:cNvSpPr/>
          <p:nvPr/>
        </p:nvSpPr>
        <p:spPr>
          <a:xfrm rot="5400000">
            <a:off x="8368950" y="19670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6"/>
          <p:cNvSpPr/>
          <p:nvPr/>
        </p:nvSpPr>
        <p:spPr>
          <a:xfrm rot="5400000">
            <a:off x="8368950" y="22709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6"/>
          <p:cNvSpPr/>
          <p:nvPr/>
        </p:nvSpPr>
        <p:spPr>
          <a:xfrm rot="5400000">
            <a:off x="7958250" y="22709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6"/>
          <p:cNvSpPr/>
          <p:nvPr/>
        </p:nvSpPr>
        <p:spPr>
          <a:xfrm rot="5400000">
            <a:off x="7958250" y="19661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6"/>
          <p:cNvSpPr/>
          <p:nvPr/>
        </p:nvSpPr>
        <p:spPr>
          <a:xfrm rot="5400000">
            <a:off x="8368950" y="25766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6"/>
          <p:cNvSpPr/>
          <p:nvPr/>
        </p:nvSpPr>
        <p:spPr>
          <a:xfrm rot="5400000">
            <a:off x="7958250" y="25757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6"/>
          <p:cNvSpPr/>
          <p:nvPr/>
        </p:nvSpPr>
        <p:spPr>
          <a:xfrm rot="5400000">
            <a:off x="9190350" y="13579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6"/>
          <p:cNvSpPr/>
          <p:nvPr/>
        </p:nvSpPr>
        <p:spPr>
          <a:xfrm rot="5400000">
            <a:off x="9190350" y="1661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6"/>
          <p:cNvSpPr/>
          <p:nvPr/>
        </p:nvSpPr>
        <p:spPr>
          <a:xfrm rot="5400000">
            <a:off x="8779650" y="16618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6"/>
          <p:cNvSpPr/>
          <p:nvPr/>
        </p:nvSpPr>
        <p:spPr>
          <a:xfrm rot="5400000">
            <a:off x="8779650" y="13570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6"/>
          <p:cNvSpPr/>
          <p:nvPr/>
        </p:nvSpPr>
        <p:spPr>
          <a:xfrm rot="5400000">
            <a:off x="9190350" y="19675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6"/>
          <p:cNvSpPr/>
          <p:nvPr/>
        </p:nvSpPr>
        <p:spPr>
          <a:xfrm rot="5400000">
            <a:off x="9190350" y="22714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6"/>
          <p:cNvSpPr/>
          <p:nvPr/>
        </p:nvSpPr>
        <p:spPr>
          <a:xfrm rot="5400000">
            <a:off x="8779650" y="22714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6"/>
          <p:cNvSpPr/>
          <p:nvPr/>
        </p:nvSpPr>
        <p:spPr>
          <a:xfrm rot="5400000">
            <a:off x="8779650" y="19666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6"/>
          <p:cNvSpPr/>
          <p:nvPr/>
        </p:nvSpPr>
        <p:spPr>
          <a:xfrm rot="5400000">
            <a:off x="9190350" y="25771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6"/>
          <p:cNvSpPr/>
          <p:nvPr/>
        </p:nvSpPr>
        <p:spPr>
          <a:xfrm rot="5400000">
            <a:off x="8779650" y="257622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6"/>
          <p:cNvSpPr/>
          <p:nvPr/>
        </p:nvSpPr>
        <p:spPr>
          <a:xfrm rot="5400000">
            <a:off x="5479025" y="22827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6"/>
          <p:cNvSpPr/>
          <p:nvPr/>
        </p:nvSpPr>
        <p:spPr>
          <a:xfrm rot="5400000">
            <a:off x="5479025" y="19779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6"/>
          <p:cNvSpPr/>
          <p:nvPr/>
        </p:nvSpPr>
        <p:spPr>
          <a:xfrm rot="5400000">
            <a:off x="5889725" y="25884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6"/>
          <p:cNvSpPr/>
          <p:nvPr/>
        </p:nvSpPr>
        <p:spPr>
          <a:xfrm rot="5400000">
            <a:off x="5479025" y="258753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6"/>
          <p:cNvSpPr/>
          <p:nvPr/>
        </p:nvSpPr>
        <p:spPr>
          <a:xfrm rot="5400000">
            <a:off x="6711125" y="13696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6"/>
          <p:cNvSpPr/>
          <p:nvPr/>
        </p:nvSpPr>
        <p:spPr>
          <a:xfrm rot="5400000">
            <a:off x="6711125" y="16735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6"/>
          <p:cNvSpPr/>
          <p:nvPr/>
        </p:nvSpPr>
        <p:spPr>
          <a:xfrm rot="5400000">
            <a:off x="6300425" y="16735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6"/>
          <p:cNvSpPr/>
          <p:nvPr/>
        </p:nvSpPr>
        <p:spPr>
          <a:xfrm rot="5400000">
            <a:off x="6300425" y="13687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6"/>
          <p:cNvSpPr/>
          <p:nvPr/>
        </p:nvSpPr>
        <p:spPr>
          <a:xfrm rot="5400000">
            <a:off x="6711125" y="19792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6"/>
          <p:cNvSpPr/>
          <p:nvPr/>
        </p:nvSpPr>
        <p:spPr>
          <a:xfrm rot="5400000">
            <a:off x="6711125" y="22831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6"/>
          <p:cNvSpPr/>
          <p:nvPr/>
        </p:nvSpPr>
        <p:spPr>
          <a:xfrm rot="5400000">
            <a:off x="6300425" y="22831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6"/>
          <p:cNvSpPr/>
          <p:nvPr/>
        </p:nvSpPr>
        <p:spPr>
          <a:xfrm rot="5400000">
            <a:off x="6300425" y="19783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6"/>
          <p:cNvSpPr/>
          <p:nvPr/>
        </p:nvSpPr>
        <p:spPr>
          <a:xfrm rot="5400000">
            <a:off x="6711125" y="25888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6"/>
          <p:cNvSpPr/>
          <p:nvPr/>
        </p:nvSpPr>
        <p:spPr>
          <a:xfrm rot="5400000">
            <a:off x="6300425" y="2587988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6"/>
          <p:cNvSpPr/>
          <p:nvPr/>
        </p:nvSpPr>
        <p:spPr>
          <a:xfrm rot="5400000">
            <a:off x="1793500" y="25603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6"/>
          <p:cNvSpPr/>
          <p:nvPr/>
        </p:nvSpPr>
        <p:spPr>
          <a:xfrm rot="5400000">
            <a:off x="1382800" y="25594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6"/>
          <p:cNvSpPr/>
          <p:nvPr/>
        </p:nvSpPr>
        <p:spPr>
          <a:xfrm rot="10800000">
            <a:off x="818925" y="2494700"/>
            <a:ext cx="3728200" cy="1644850"/>
          </a:xfrm>
          <a:prstGeom prst="flowChartDisplay">
            <a:avLst/>
          </a:prstGeom>
          <a:solidFill>
            <a:srgbClr val="CFE2F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6"/>
          <p:cNvSpPr/>
          <p:nvPr/>
        </p:nvSpPr>
        <p:spPr>
          <a:xfrm rot="5400000">
            <a:off x="2614900" y="-1413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6"/>
          <p:cNvSpPr/>
          <p:nvPr/>
        </p:nvSpPr>
        <p:spPr>
          <a:xfrm rot="5400000">
            <a:off x="2614900" y="1625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6"/>
          <p:cNvSpPr/>
          <p:nvPr/>
        </p:nvSpPr>
        <p:spPr>
          <a:xfrm rot="5400000">
            <a:off x="2204200" y="1625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6"/>
          <p:cNvSpPr/>
          <p:nvPr/>
        </p:nvSpPr>
        <p:spPr>
          <a:xfrm rot="5400000">
            <a:off x="2204200" y="-1422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6"/>
          <p:cNvSpPr/>
          <p:nvPr/>
        </p:nvSpPr>
        <p:spPr>
          <a:xfrm rot="5400000">
            <a:off x="2614900" y="4682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6"/>
          <p:cNvSpPr/>
          <p:nvPr/>
        </p:nvSpPr>
        <p:spPr>
          <a:xfrm rot="5400000">
            <a:off x="2614900" y="7721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6"/>
          <p:cNvSpPr/>
          <p:nvPr/>
        </p:nvSpPr>
        <p:spPr>
          <a:xfrm rot="5400000">
            <a:off x="2204200" y="7721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6"/>
          <p:cNvSpPr/>
          <p:nvPr/>
        </p:nvSpPr>
        <p:spPr>
          <a:xfrm rot="5400000">
            <a:off x="2204200" y="4673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6"/>
          <p:cNvSpPr/>
          <p:nvPr/>
        </p:nvSpPr>
        <p:spPr>
          <a:xfrm rot="5400000">
            <a:off x="2614900" y="10778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6"/>
          <p:cNvSpPr/>
          <p:nvPr/>
        </p:nvSpPr>
        <p:spPr>
          <a:xfrm rot="5400000">
            <a:off x="2204200" y="10769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6"/>
          <p:cNvSpPr/>
          <p:nvPr/>
        </p:nvSpPr>
        <p:spPr>
          <a:xfrm rot="5400000">
            <a:off x="3436300" y="-1409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6"/>
          <p:cNvSpPr/>
          <p:nvPr/>
        </p:nvSpPr>
        <p:spPr>
          <a:xfrm rot="5400000">
            <a:off x="3436300" y="1630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6"/>
          <p:cNvSpPr/>
          <p:nvPr/>
        </p:nvSpPr>
        <p:spPr>
          <a:xfrm rot="5400000">
            <a:off x="3025600" y="1630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6"/>
          <p:cNvSpPr/>
          <p:nvPr/>
        </p:nvSpPr>
        <p:spPr>
          <a:xfrm rot="5400000">
            <a:off x="3025600" y="-1418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6"/>
          <p:cNvSpPr/>
          <p:nvPr/>
        </p:nvSpPr>
        <p:spPr>
          <a:xfrm rot="5400000">
            <a:off x="3436300" y="4687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6"/>
          <p:cNvSpPr/>
          <p:nvPr/>
        </p:nvSpPr>
        <p:spPr>
          <a:xfrm rot="5400000">
            <a:off x="3436300" y="7726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6"/>
          <p:cNvSpPr/>
          <p:nvPr/>
        </p:nvSpPr>
        <p:spPr>
          <a:xfrm rot="5400000">
            <a:off x="3025600" y="7726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6"/>
          <p:cNvSpPr/>
          <p:nvPr/>
        </p:nvSpPr>
        <p:spPr>
          <a:xfrm rot="5400000">
            <a:off x="3025600" y="4678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6"/>
          <p:cNvSpPr/>
          <p:nvPr/>
        </p:nvSpPr>
        <p:spPr>
          <a:xfrm rot="5400000">
            <a:off x="3436300" y="10783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6"/>
          <p:cNvSpPr/>
          <p:nvPr/>
        </p:nvSpPr>
        <p:spPr>
          <a:xfrm rot="5400000">
            <a:off x="3025600" y="10774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6"/>
          <p:cNvSpPr/>
          <p:nvPr/>
        </p:nvSpPr>
        <p:spPr>
          <a:xfrm rot="5400000">
            <a:off x="4257700" y="-1404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6"/>
          <p:cNvSpPr/>
          <p:nvPr/>
        </p:nvSpPr>
        <p:spPr>
          <a:xfrm rot="5400000">
            <a:off x="4257700" y="1634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6"/>
          <p:cNvSpPr/>
          <p:nvPr/>
        </p:nvSpPr>
        <p:spPr>
          <a:xfrm rot="5400000">
            <a:off x="3847000" y="1634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6"/>
          <p:cNvSpPr/>
          <p:nvPr/>
        </p:nvSpPr>
        <p:spPr>
          <a:xfrm rot="5400000">
            <a:off x="3847000" y="-1413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6"/>
          <p:cNvSpPr/>
          <p:nvPr/>
        </p:nvSpPr>
        <p:spPr>
          <a:xfrm rot="5400000">
            <a:off x="4257700" y="4691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6"/>
          <p:cNvSpPr/>
          <p:nvPr/>
        </p:nvSpPr>
        <p:spPr>
          <a:xfrm rot="5400000">
            <a:off x="4257700" y="7730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6"/>
          <p:cNvSpPr/>
          <p:nvPr/>
        </p:nvSpPr>
        <p:spPr>
          <a:xfrm rot="5400000">
            <a:off x="3847000" y="7730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6"/>
          <p:cNvSpPr/>
          <p:nvPr/>
        </p:nvSpPr>
        <p:spPr>
          <a:xfrm rot="5400000">
            <a:off x="5053300" y="-1413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6"/>
          <p:cNvSpPr/>
          <p:nvPr/>
        </p:nvSpPr>
        <p:spPr>
          <a:xfrm rot="5400000">
            <a:off x="5053300" y="1625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16"/>
          <p:cNvSpPr/>
          <p:nvPr/>
        </p:nvSpPr>
        <p:spPr>
          <a:xfrm rot="5400000">
            <a:off x="4642600" y="1625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6"/>
          <p:cNvSpPr/>
          <p:nvPr/>
        </p:nvSpPr>
        <p:spPr>
          <a:xfrm rot="5400000">
            <a:off x="4642600" y="-1422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6"/>
          <p:cNvSpPr/>
          <p:nvPr/>
        </p:nvSpPr>
        <p:spPr>
          <a:xfrm rot="5400000">
            <a:off x="7517500" y="-1395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6"/>
          <p:cNvSpPr/>
          <p:nvPr/>
        </p:nvSpPr>
        <p:spPr>
          <a:xfrm rot="5400000">
            <a:off x="7517500" y="1643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6"/>
          <p:cNvSpPr/>
          <p:nvPr/>
        </p:nvSpPr>
        <p:spPr>
          <a:xfrm rot="5400000">
            <a:off x="7106800" y="1643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6"/>
          <p:cNvSpPr/>
          <p:nvPr/>
        </p:nvSpPr>
        <p:spPr>
          <a:xfrm rot="5400000">
            <a:off x="7106800" y="-1404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6"/>
          <p:cNvSpPr/>
          <p:nvPr/>
        </p:nvSpPr>
        <p:spPr>
          <a:xfrm rot="5400000">
            <a:off x="7517500" y="4700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6"/>
          <p:cNvSpPr/>
          <p:nvPr/>
        </p:nvSpPr>
        <p:spPr>
          <a:xfrm rot="5400000">
            <a:off x="7517500" y="7739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6"/>
          <p:cNvSpPr/>
          <p:nvPr/>
        </p:nvSpPr>
        <p:spPr>
          <a:xfrm rot="5400000">
            <a:off x="7106800" y="7739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6"/>
          <p:cNvSpPr/>
          <p:nvPr/>
        </p:nvSpPr>
        <p:spPr>
          <a:xfrm rot="5400000">
            <a:off x="7106800" y="4691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6"/>
          <p:cNvSpPr/>
          <p:nvPr/>
        </p:nvSpPr>
        <p:spPr>
          <a:xfrm rot="5400000">
            <a:off x="7517500" y="10796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6"/>
          <p:cNvSpPr/>
          <p:nvPr/>
        </p:nvSpPr>
        <p:spPr>
          <a:xfrm rot="5400000">
            <a:off x="7106800" y="10787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6"/>
          <p:cNvSpPr/>
          <p:nvPr/>
        </p:nvSpPr>
        <p:spPr>
          <a:xfrm rot="5400000">
            <a:off x="8338900" y="-1391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6"/>
          <p:cNvSpPr/>
          <p:nvPr/>
        </p:nvSpPr>
        <p:spPr>
          <a:xfrm rot="5400000">
            <a:off x="8338900" y="1648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6"/>
          <p:cNvSpPr/>
          <p:nvPr/>
        </p:nvSpPr>
        <p:spPr>
          <a:xfrm rot="5400000">
            <a:off x="7928200" y="1648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6"/>
          <p:cNvSpPr/>
          <p:nvPr/>
        </p:nvSpPr>
        <p:spPr>
          <a:xfrm rot="5400000">
            <a:off x="7928200" y="-1400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6"/>
          <p:cNvSpPr/>
          <p:nvPr/>
        </p:nvSpPr>
        <p:spPr>
          <a:xfrm rot="5400000">
            <a:off x="8338900" y="4705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6"/>
          <p:cNvSpPr/>
          <p:nvPr/>
        </p:nvSpPr>
        <p:spPr>
          <a:xfrm rot="5400000">
            <a:off x="8338900" y="7744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6"/>
          <p:cNvSpPr/>
          <p:nvPr/>
        </p:nvSpPr>
        <p:spPr>
          <a:xfrm rot="5400000">
            <a:off x="7928200" y="7744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6"/>
          <p:cNvSpPr/>
          <p:nvPr/>
        </p:nvSpPr>
        <p:spPr>
          <a:xfrm rot="5400000">
            <a:off x="7928200" y="4696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6"/>
          <p:cNvSpPr/>
          <p:nvPr/>
        </p:nvSpPr>
        <p:spPr>
          <a:xfrm rot="5400000">
            <a:off x="8338900" y="10801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6"/>
          <p:cNvSpPr/>
          <p:nvPr/>
        </p:nvSpPr>
        <p:spPr>
          <a:xfrm rot="5400000">
            <a:off x="7928200" y="10792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6"/>
          <p:cNvSpPr/>
          <p:nvPr/>
        </p:nvSpPr>
        <p:spPr>
          <a:xfrm rot="5400000">
            <a:off x="9160300" y="-1386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6"/>
          <p:cNvSpPr/>
          <p:nvPr/>
        </p:nvSpPr>
        <p:spPr>
          <a:xfrm rot="5400000">
            <a:off x="9160300" y="1652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16"/>
          <p:cNvSpPr/>
          <p:nvPr/>
        </p:nvSpPr>
        <p:spPr>
          <a:xfrm rot="5400000">
            <a:off x="8749600" y="1652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6"/>
          <p:cNvSpPr/>
          <p:nvPr/>
        </p:nvSpPr>
        <p:spPr>
          <a:xfrm rot="5400000">
            <a:off x="8749600" y="-1395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6"/>
          <p:cNvSpPr/>
          <p:nvPr/>
        </p:nvSpPr>
        <p:spPr>
          <a:xfrm rot="5400000">
            <a:off x="9160300" y="4709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16"/>
          <p:cNvSpPr/>
          <p:nvPr/>
        </p:nvSpPr>
        <p:spPr>
          <a:xfrm rot="5400000">
            <a:off x="9160300" y="7748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6"/>
          <p:cNvSpPr/>
          <p:nvPr/>
        </p:nvSpPr>
        <p:spPr>
          <a:xfrm rot="5400000">
            <a:off x="8749600" y="7748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6"/>
          <p:cNvSpPr/>
          <p:nvPr/>
        </p:nvSpPr>
        <p:spPr>
          <a:xfrm rot="5400000">
            <a:off x="8749600" y="4700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6"/>
          <p:cNvSpPr/>
          <p:nvPr/>
        </p:nvSpPr>
        <p:spPr>
          <a:xfrm rot="5400000">
            <a:off x="9160300" y="10805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6"/>
          <p:cNvSpPr/>
          <p:nvPr/>
        </p:nvSpPr>
        <p:spPr>
          <a:xfrm rot="5400000">
            <a:off x="8749600" y="10796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6"/>
          <p:cNvSpPr/>
          <p:nvPr/>
        </p:nvSpPr>
        <p:spPr>
          <a:xfrm rot="5400000">
            <a:off x="5053300" y="4682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6"/>
          <p:cNvSpPr/>
          <p:nvPr/>
        </p:nvSpPr>
        <p:spPr>
          <a:xfrm rot="5400000">
            <a:off x="5053300" y="7721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16"/>
          <p:cNvSpPr/>
          <p:nvPr/>
        </p:nvSpPr>
        <p:spPr>
          <a:xfrm rot="5400000">
            <a:off x="4642600" y="7721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6"/>
          <p:cNvSpPr/>
          <p:nvPr/>
        </p:nvSpPr>
        <p:spPr>
          <a:xfrm rot="5400000">
            <a:off x="4642600" y="4673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6"/>
          <p:cNvSpPr/>
          <p:nvPr/>
        </p:nvSpPr>
        <p:spPr>
          <a:xfrm rot="5400000">
            <a:off x="5053300" y="10778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6"/>
          <p:cNvSpPr/>
          <p:nvPr/>
        </p:nvSpPr>
        <p:spPr>
          <a:xfrm rot="5400000">
            <a:off x="4642600" y="10769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6"/>
          <p:cNvSpPr/>
          <p:nvPr/>
        </p:nvSpPr>
        <p:spPr>
          <a:xfrm rot="5400000">
            <a:off x="5874700" y="-1409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6"/>
          <p:cNvSpPr/>
          <p:nvPr/>
        </p:nvSpPr>
        <p:spPr>
          <a:xfrm rot="5400000">
            <a:off x="5874700" y="1630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6"/>
          <p:cNvSpPr/>
          <p:nvPr/>
        </p:nvSpPr>
        <p:spPr>
          <a:xfrm rot="5400000">
            <a:off x="5464000" y="1630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6"/>
          <p:cNvSpPr/>
          <p:nvPr/>
        </p:nvSpPr>
        <p:spPr>
          <a:xfrm rot="5400000">
            <a:off x="5464000" y="-1418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6"/>
          <p:cNvSpPr/>
          <p:nvPr/>
        </p:nvSpPr>
        <p:spPr>
          <a:xfrm rot="5400000">
            <a:off x="5874700" y="4687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6"/>
          <p:cNvSpPr/>
          <p:nvPr/>
        </p:nvSpPr>
        <p:spPr>
          <a:xfrm rot="5400000">
            <a:off x="5874700" y="7726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6"/>
          <p:cNvSpPr/>
          <p:nvPr/>
        </p:nvSpPr>
        <p:spPr>
          <a:xfrm rot="5400000">
            <a:off x="5464000" y="7726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6"/>
          <p:cNvSpPr/>
          <p:nvPr/>
        </p:nvSpPr>
        <p:spPr>
          <a:xfrm rot="5400000">
            <a:off x="5464000" y="4678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6"/>
          <p:cNvSpPr/>
          <p:nvPr/>
        </p:nvSpPr>
        <p:spPr>
          <a:xfrm rot="5400000">
            <a:off x="5874700" y="10783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6"/>
          <p:cNvSpPr/>
          <p:nvPr/>
        </p:nvSpPr>
        <p:spPr>
          <a:xfrm rot="5400000">
            <a:off x="5464000" y="10774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6"/>
          <p:cNvSpPr/>
          <p:nvPr/>
        </p:nvSpPr>
        <p:spPr>
          <a:xfrm rot="5400000">
            <a:off x="6696100" y="-1404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6"/>
          <p:cNvSpPr/>
          <p:nvPr/>
        </p:nvSpPr>
        <p:spPr>
          <a:xfrm rot="5400000">
            <a:off x="6696100" y="1634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6"/>
          <p:cNvSpPr/>
          <p:nvPr/>
        </p:nvSpPr>
        <p:spPr>
          <a:xfrm rot="5400000">
            <a:off x="6285400" y="1634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6"/>
          <p:cNvSpPr/>
          <p:nvPr/>
        </p:nvSpPr>
        <p:spPr>
          <a:xfrm rot="5400000">
            <a:off x="6285400" y="-1413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6"/>
          <p:cNvSpPr/>
          <p:nvPr/>
        </p:nvSpPr>
        <p:spPr>
          <a:xfrm rot="5400000">
            <a:off x="6696100" y="4691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6"/>
          <p:cNvSpPr/>
          <p:nvPr/>
        </p:nvSpPr>
        <p:spPr>
          <a:xfrm rot="5400000">
            <a:off x="6696100" y="7730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6"/>
          <p:cNvSpPr/>
          <p:nvPr/>
        </p:nvSpPr>
        <p:spPr>
          <a:xfrm rot="5400000">
            <a:off x="6285400" y="7730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16"/>
          <p:cNvSpPr/>
          <p:nvPr/>
        </p:nvSpPr>
        <p:spPr>
          <a:xfrm rot="5400000">
            <a:off x="6285400" y="4682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6"/>
          <p:cNvSpPr/>
          <p:nvPr/>
        </p:nvSpPr>
        <p:spPr>
          <a:xfrm rot="5400000">
            <a:off x="6696100" y="10787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6"/>
          <p:cNvSpPr/>
          <p:nvPr/>
        </p:nvSpPr>
        <p:spPr>
          <a:xfrm rot="5400000">
            <a:off x="6285400" y="1071375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6"/>
          <p:cNvSpPr/>
          <p:nvPr/>
        </p:nvSpPr>
        <p:spPr>
          <a:xfrm rot="5400000">
            <a:off x="3847000" y="4682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6"/>
          <p:cNvSpPr/>
          <p:nvPr/>
        </p:nvSpPr>
        <p:spPr>
          <a:xfrm rot="5400000">
            <a:off x="4257700" y="10787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16"/>
          <p:cNvSpPr/>
          <p:nvPr/>
        </p:nvSpPr>
        <p:spPr>
          <a:xfrm rot="5400000">
            <a:off x="3847000" y="10778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16"/>
          <p:cNvSpPr/>
          <p:nvPr/>
        </p:nvSpPr>
        <p:spPr>
          <a:xfrm rot="10800000">
            <a:off x="828775" y="971550"/>
            <a:ext cx="3626075" cy="1433775"/>
          </a:xfrm>
          <a:prstGeom prst="flowChartDisplay">
            <a:avLst/>
          </a:prstGeom>
          <a:solidFill>
            <a:srgbClr val="D0E0E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6"/>
          <p:cNvSpPr txBox="1"/>
          <p:nvPr/>
        </p:nvSpPr>
        <p:spPr>
          <a:xfrm>
            <a:off x="893975" y="1187800"/>
            <a:ext cx="32433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Ett tåg anländer till stationen. Istället för att använda sina egna bromsar, hakar tåget fast sig i en krok som är kopplad till en kabelbroms vilken sitter under rälsen. </a:t>
            </a:r>
            <a:endParaRPr/>
          </a:p>
        </p:txBody>
      </p:sp>
      <p:sp>
        <p:nvSpPr>
          <p:cNvPr id="475" name="Google Shape;475;p16"/>
          <p:cNvSpPr txBox="1"/>
          <p:nvPr/>
        </p:nvSpPr>
        <p:spPr>
          <a:xfrm>
            <a:off x="1033488" y="2706488"/>
            <a:ext cx="3172800" cy="9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vikttornet lagras lägesenergin i vikterna. Vikterna kan sedan släppas ned för att få våra turbiner som är kopplade till en generator att snurra. Generatorn omvandlar denna rörelseenergin till elektrisk energi.</a:t>
            </a:r>
            <a:r>
              <a:rPr lang="en-GB"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6" name="Google Shape;476;p16"/>
          <p:cNvSpPr txBox="1"/>
          <p:nvPr/>
        </p:nvSpPr>
        <p:spPr>
          <a:xfrm>
            <a:off x="1114475" y="2491850"/>
            <a:ext cx="2899500" cy="29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Steg 3: Lagring och Produktion</a:t>
            </a:r>
            <a:endParaRPr b="1"/>
          </a:p>
        </p:txBody>
      </p:sp>
      <p:sp>
        <p:nvSpPr>
          <p:cNvPr id="477" name="Google Shape;477;p16"/>
          <p:cNvSpPr/>
          <p:nvPr/>
        </p:nvSpPr>
        <p:spPr>
          <a:xfrm>
            <a:off x="3085850" y="128025"/>
            <a:ext cx="2701500" cy="546000"/>
          </a:xfrm>
          <a:prstGeom prst="wedgeRectCallout">
            <a:avLst>
              <a:gd fmla="val -28504" name="adj1"/>
              <a:gd fmla="val 49469" name="adj2"/>
            </a:avLst>
          </a:prstGeom>
          <a:solidFill>
            <a:srgbClr val="D9D9D9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60000" dist="66675">
              <a:srgbClr val="000000">
                <a:alpha val="7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6"/>
          <p:cNvSpPr txBox="1"/>
          <p:nvPr/>
        </p:nvSpPr>
        <p:spPr>
          <a:xfrm>
            <a:off x="3070450" y="113050"/>
            <a:ext cx="2701500" cy="6921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60000" dist="66675">
              <a:srgbClr val="000000">
                <a:alpha val="71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/>
              <a:t>Fyra steg:</a:t>
            </a:r>
            <a:endParaRPr b="1" sz="3100"/>
          </a:p>
        </p:txBody>
      </p:sp>
      <p:sp>
        <p:nvSpPr>
          <p:cNvPr id="479" name="Google Shape;479;p16"/>
          <p:cNvSpPr/>
          <p:nvPr/>
        </p:nvSpPr>
        <p:spPr>
          <a:xfrm>
            <a:off x="4223150" y="1559300"/>
            <a:ext cx="3857775" cy="1579675"/>
          </a:xfrm>
          <a:prstGeom prst="flowChartDisplay">
            <a:avLst/>
          </a:prstGeom>
          <a:solidFill>
            <a:srgbClr val="CFE2F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16"/>
          <p:cNvSpPr txBox="1"/>
          <p:nvPr/>
        </p:nvSpPr>
        <p:spPr>
          <a:xfrm>
            <a:off x="4599900" y="1904138"/>
            <a:ext cx="33243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Kroken samt kabelbromsen sitter fast i en vajer som är kopplad till till ett torn med vikter. Gravitationen gör då att tåget bromsas in samtidigt som vikterna lyfts upp i tornet.</a:t>
            </a:r>
            <a:endParaRPr/>
          </a:p>
        </p:txBody>
      </p:sp>
      <p:sp>
        <p:nvSpPr>
          <p:cNvPr id="481" name="Google Shape;481;p16"/>
          <p:cNvSpPr txBox="1"/>
          <p:nvPr/>
        </p:nvSpPr>
        <p:spPr>
          <a:xfrm>
            <a:off x="4912638" y="1576138"/>
            <a:ext cx="2288100" cy="29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Steg 2: Vikterna höjs</a:t>
            </a:r>
            <a:endParaRPr b="1"/>
          </a:p>
        </p:txBody>
      </p:sp>
      <p:sp>
        <p:nvSpPr>
          <p:cNvPr id="482" name="Google Shape;482;p16"/>
          <p:cNvSpPr/>
          <p:nvPr/>
        </p:nvSpPr>
        <p:spPr>
          <a:xfrm rot="5400000">
            <a:off x="154950" y="43755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6"/>
          <p:cNvSpPr/>
          <p:nvPr/>
        </p:nvSpPr>
        <p:spPr>
          <a:xfrm rot="5400000">
            <a:off x="-255750" y="43746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6"/>
          <p:cNvSpPr/>
          <p:nvPr/>
        </p:nvSpPr>
        <p:spPr>
          <a:xfrm rot="5400000">
            <a:off x="976350" y="43760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16"/>
          <p:cNvSpPr/>
          <p:nvPr/>
        </p:nvSpPr>
        <p:spPr>
          <a:xfrm rot="5400000">
            <a:off x="565650" y="43751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6"/>
          <p:cNvSpPr/>
          <p:nvPr/>
        </p:nvSpPr>
        <p:spPr>
          <a:xfrm rot="5400000">
            <a:off x="1797750" y="43764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6"/>
          <p:cNvSpPr/>
          <p:nvPr/>
        </p:nvSpPr>
        <p:spPr>
          <a:xfrm rot="5400000">
            <a:off x="1387050" y="43755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6"/>
          <p:cNvSpPr/>
          <p:nvPr/>
        </p:nvSpPr>
        <p:spPr>
          <a:xfrm rot="5400000">
            <a:off x="2627650" y="43746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6"/>
          <p:cNvSpPr/>
          <p:nvPr/>
        </p:nvSpPr>
        <p:spPr>
          <a:xfrm rot="5400000">
            <a:off x="2216950" y="43737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6"/>
          <p:cNvSpPr/>
          <p:nvPr/>
        </p:nvSpPr>
        <p:spPr>
          <a:xfrm rot="5400000">
            <a:off x="3449050" y="43751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6"/>
          <p:cNvSpPr/>
          <p:nvPr/>
        </p:nvSpPr>
        <p:spPr>
          <a:xfrm rot="5400000">
            <a:off x="3038350" y="43742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6"/>
          <p:cNvSpPr/>
          <p:nvPr/>
        </p:nvSpPr>
        <p:spPr>
          <a:xfrm rot="5400000">
            <a:off x="4270450" y="43755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6"/>
          <p:cNvSpPr/>
          <p:nvPr/>
        </p:nvSpPr>
        <p:spPr>
          <a:xfrm rot="5400000">
            <a:off x="3859750" y="43746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6"/>
          <p:cNvSpPr/>
          <p:nvPr/>
        </p:nvSpPr>
        <p:spPr>
          <a:xfrm rot="5400000">
            <a:off x="5066050" y="43746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16"/>
          <p:cNvSpPr/>
          <p:nvPr/>
        </p:nvSpPr>
        <p:spPr>
          <a:xfrm rot="5400000">
            <a:off x="4655350" y="43737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6"/>
          <p:cNvSpPr/>
          <p:nvPr/>
        </p:nvSpPr>
        <p:spPr>
          <a:xfrm rot="5400000">
            <a:off x="7530250" y="43764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16"/>
          <p:cNvSpPr/>
          <p:nvPr/>
        </p:nvSpPr>
        <p:spPr>
          <a:xfrm rot="5400000">
            <a:off x="7119550" y="43755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6"/>
          <p:cNvSpPr/>
          <p:nvPr/>
        </p:nvSpPr>
        <p:spPr>
          <a:xfrm rot="5400000">
            <a:off x="7940950" y="43760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16"/>
          <p:cNvSpPr/>
          <p:nvPr/>
        </p:nvSpPr>
        <p:spPr>
          <a:xfrm rot="5400000">
            <a:off x="8351650" y="43769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16"/>
          <p:cNvSpPr/>
          <p:nvPr/>
        </p:nvSpPr>
        <p:spPr>
          <a:xfrm rot="5400000">
            <a:off x="9173050" y="43773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6"/>
          <p:cNvSpPr/>
          <p:nvPr/>
        </p:nvSpPr>
        <p:spPr>
          <a:xfrm rot="5400000">
            <a:off x="8762350" y="43764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16"/>
          <p:cNvSpPr/>
          <p:nvPr/>
        </p:nvSpPr>
        <p:spPr>
          <a:xfrm rot="5400000">
            <a:off x="5887450" y="43751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6"/>
          <p:cNvSpPr/>
          <p:nvPr/>
        </p:nvSpPr>
        <p:spPr>
          <a:xfrm rot="5400000">
            <a:off x="5476750" y="43742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6"/>
          <p:cNvSpPr/>
          <p:nvPr/>
        </p:nvSpPr>
        <p:spPr>
          <a:xfrm rot="5400000">
            <a:off x="6708850" y="43755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6"/>
          <p:cNvSpPr/>
          <p:nvPr/>
        </p:nvSpPr>
        <p:spPr>
          <a:xfrm rot="5400000">
            <a:off x="6298150" y="43746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6"/>
          <p:cNvSpPr/>
          <p:nvPr/>
        </p:nvSpPr>
        <p:spPr>
          <a:xfrm rot="5400000">
            <a:off x="172250" y="47136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16"/>
          <p:cNvSpPr/>
          <p:nvPr/>
        </p:nvSpPr>
        <p:spPr>
          <a:xfrm rot="5400000">
            <a:off x="-238450" y="47127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6"/>
          <p:cNvSpPr/>
          <p:nvPr/>
        </p:nvSpPr>
        <p:spPr>
          <a:xfrm rot="5400000">
            <a:off x="993650" y="47140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6"/>
          <p:cNvSpPr/>
          <p:nvPr/>
        </p:nvSpPr>
        <p:spPr>
          <a:xfrm rot="5400000">
            <a:off x="582950" y="47131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16"/>
          <p:cNvSpPr/>
          <p:nvPr/>
        </p:nvSpPr>
        <p:spPr>
          <a:xfrm rot="5400000">
            <a:off x="1815050" y="47145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16"/>
          <p:cNvSpPr/>
          <p:nvPr/>
        </p:nvSpPr>
        <p:spPr>
          <a:xfrm rot="5400000">
            <a:off x="1404350" y="47136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16"/>
          <p:cNvSpPr/>
          <p:nvPr/>
        </p:nvSpPr>
        <p:spPr>
          <a:xfrm rot="5400000">
            <a:off x="2644950" y="47127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16"/>
          <p:cNvSpPr/>
          <p:nvPr/>
        </p:nvSpPr>
        <p:spPr>
          <a:xfrm rot="5400000">
            <a:off x="2234250" y="47118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16"/>
          <p:cNvSpPr/>
          <p:nvPr/>
        </p:nvSpPr>
        <p:spPr>
          <a:xfrm rot="5400000">
            <a:off x="3466350" y="47131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16"/>
          <p:cNvSpPr/>
          <p:nvPr/>
        </p:nvSpPr>
        <p:spPr>
          <a:xfrm rot="5400000">
            <a:off x="3055650" y="47122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6"/>
          <p:cNvSpPr/>
          <p:nvPr/>
        </p:nvSpPr>
        <p:spPr>
          <a:xfrm rot="5400000">
            <a:off x="4287750" y="47136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16"/>
          <p:cNvSpPr/>
          <p:nvPr/>
        </p:nvSpPr>
        <p:spPr>
          <a:xfrm rot="5400000">
            <a:off x="3877050" y="47127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6"/>
          <p:cNvSpPr/>
          <p:nvPr/>
        </p:nvSpPr>
        <p:spPr>
          <a:xfrm rot="5400000">
            <a:off x="5083350" y="47127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16"/>
          <p:cNvSpPr/>
          <p:nvPr/>
        </p:nvSpPr>
        <p:spPr>
          <a:xfrm rot="5400000">
            <a:off x="4672650" y="47118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16"/>
          <p:cNvSpPr/>
          <p:nvPr/>
        </p:nvSpPr>
        <p:spPr>
          <a:xfrm rot="5400000">
            <a:off x="7547550" y="47145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6"/>
          <p:cNvSpPr/>
          <p:nvPr/>
        </p:nvSpPr>
        <p:spPr>
          <a:xfrm rot="5400000">
            <a:off x="7136850" y="47136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16"/>
          <p:cNvSpPr/>
          <p:nvPr/>
        </p:nvSpPr>
        <p:spPr>
          <a:xfrm rot="5400000">
            <a:off x="8368950" y="47149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16"/>
          <p:cNvSpPr/>
          <p:nvPr/>
        </p:nvSpPr>
        <p:spPr>
          <a:xfrm rot="5400000">
            <a:off x="7958250" y="47140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16"/>
          <p:cNvSpPr/>
          <p:nvPr/>
        </p:nvSpPr>
        <p:spPr>
          <a:xfrm rot="5400000">
            <a:off x="9190350" y="47154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16"/>
          <p:cNvSpPr/>
          <p:nvPr/>
        </p:nvSpPr>
        <p:spPr>
          <a:xfrm rot="5400000">
            <a:off x="8779650" y="47145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16"/>
          <p:cNvSpPr/>
          <p:nvPr/>
        </p:nvSpPr>
        <p:spPr>
          <a:xfrm rot="5400000">
            <a:off x="5904750" y="47131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16"/>
          <p:cNvSpPr/>
          <p:nvPr/>
        </p:nvSpPr>
        <p:spPr>
          <a:xfrm rot="5400000">
            <a:off x="5494050" y="471225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16"/>
          <p:cNvSpPr/>
          <p:nvPr/>
        </p:nvSpPr>
        <p:spPr>
          <a:xfrm rot="5400000">
            <a:off x="6726150" y="47136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16"/>
          <p:cNvSpPr/>
          <p:nvPr/>
        </p:nvSpPr>
        <p:spPr>
          <a:xfrm rot="5400000">
            <a:off x="6315450" y="4712700"/>
            <a:ext cx="303900" cy="410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16"/>
          <p:cNvSpPr/>
          <p:nvPr/>
        </p:nvSpPr>
        <p:spPr>
          <a:xfrm flipH="1" rot="10800000">
            <a:off x="4222452" y="3261325"/>
            <a:ext cx="3809200" cy="1579700"/>
          </a:xfrm>
          <a:prstGeom prst="flowChartDisplay">
            <a:avLst/>
          </a:prstGeom>
          <a:solidFill>
            <a:srgbClr val="D0E0E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16"/>
          <p:cNvSpPr txBox="1"/>
          <p:nvPr/>
        </p:nvSpPr>
        <p:spPr>
          <a:xfrm>
            <a:off x="4907025" y="3256099"/>
            <a:ext cx="2288100" cy="29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Steg 4: </a:t>
            </a:r>
            <a:r>
              <a:rPr b="1" lang="en-GB"/>
              <a:t>Distribution</a:t>
            </a:r>
            <a:endParaRPr b="1"/>
          </a:p>
        </p:txBody>
      </p:sp>
      <p:sp>
        <p:nvSpPr>
          <p:cNvPr id="532" name="Google Shape;532;p16"/>
          <p:cNvSpPr txBox="1"/>
          <p:nvPr/>
        </p:nvSpPr>
        <p:spPr>
          <a:xfrm>
            <a:off x="4866202" y="3596050"/>
            <a:ext cx="27669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Elen distribueras sedan till elnätet. Vikterna kommer att släppas ned när det är brist med </a:t>
            </a:r>
            <a:r>
              <a:rPr lang="en-GB"/>
              <a:t>elektricitet</a:t>
            </a:r>
            <a:r>
              <a:rPr lang="en-GB"/>
              <a:t>, vilket jämnar ut energikurvan.</a:t>
            </a:r>
            <a:endParaRPr/>
          </a:p>
        </p:txBody>
      </p:sp>
      <p:sp>
        <p:nvSpPr>
          <p:cNvPr id="533" name="Google Shape;533;p16"/>
          <p:cNvSpPr txBox="1"/>
          <p:nvPr/>
        </p:nvSpPr>
        <p:spPr>
          <a:xfrm>
            <a:off x="1320900" y="951613"/>
            <a:ext cx="2288100" cy="29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Steg 1: Kabelbroms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7"/>
          <p:cNvSpPr/>
          <p:nvPr/>
        </p:nvSpPr>
        <p:spPr>
          <a:xfrm rot="5400000">
            <a:off x="7436438" y="371149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17"/>
          <p:cNvSpPr/>
          <p:nvPr/>
        </p:nvSpPr>
        <p:spPr>
          <a:xfrm rot="5400000">
            <a:off x="7436438" y="412624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17"/>
          <p:cNvSpPr/>
          <p:nvPr/>
        </p:nvSpPr>
        <p:spPr>
          <a:xfrm rot="5400000">
            <a:off x="6943404" y="412624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17"/>
          <p:cNvSpPr/>
          <p:nvPr/>
        </p:nvSpPr>
        <p:spPr>
          <a:xfrm rot="5400000">
            <a:off x="6943404" y="371026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17"/>
          <p:cNvSpPr/>
          <p:nvPr/>
        </p:nvSpPr>
        <p:spPr>
          <a:xfrm rot="5400000">
            <a:off x="7436438" y="454346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17"/>
          <p:cNvSpPr/>
          <p:nvPr/>
        </p:nvSpPr>
        <p:spPr>
          <a:xfrm rot="5400000">
            <a:off x="7436438" y="495821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7"/>
          <p:cNvSpPr/>
          <p:nvPr/>
        </p:nvSpPr>
        <p:spPr>
          <a:xfrm rot="5400000">
            <a:off x="6943404" y="495821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17"/>
          <p:cNvSpPr/>
          <p:nvPr/>
        </p:nvSpPr>
        <p:spPr>
          <a:xfrm rot="5400000">
            <a:off x="6943404" y="454223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17"/>
          <p:cNvSpPr/>
          <p:nvPr/>
        </p:nvSpPr>
        <p:spPr>
          <a:xfrm rot="5400000">
            <a:off x="7436438" y="537543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17"/>
          <p:cNvSpPr/>
          <p:nvPr/>
        </p:nvSpPr>
        <p:spPr>
          <a:xfrm rot="5400000">
            <a:off x="6943404" y="537420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17"/>
          <p:cNvSpPr/>
          <p:nvPr/>
        </p:nvSpPr>
        <p:spPr>
          <a:xfrm rot="5400000">
            <a:off x="8422505" y="371210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7"/>
          <p:cNvSpPr/>
          <p:nvPr/>
        </p:nvSpPr>
        <p:spPr>
          <a:xfrm rot="5400000">
            <a:off x="8422505" y="412686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17"/>
          <p:cNvSpPr/>
          <p:nvPr/>
        </p:nvSpPr>
        <p:spPr>
          <a:xfrm rot="5400000">
            <a:off x="7929471" y="412686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17"/>
          <p:cNvSpPr/>
          <p:nvPr/>
        </p:nvSpPr>
        <p:spPr>
          <a:xfrm rot="5400000">
            <a:off x="7929471" y="371026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17"/>
          <p:cNvSpPr/>
          <p:nvPr/>
        </p:nvSpPr>
        <p:spPr>
          <a:xfrm rot="5400000">
            <a:off x="8422505" y="454407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7"/>
          <p:cNvSpPr/>
          <p:nvPr/>
        </p:nvSpPr>
        <p:spPr>
          <a:xfrm rot="5400000">
            <a:off x="8422505" y="495883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17"/>
          <p:cNvSpPr/>
          <p:nvPr/>
        </p:nvSpPr>
        <p:spPr>
          <a:xfrm rot="5400000">
            <a:off x="7929471" y="495883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17"/>
          <p:cNvSpPr/>
          <p:nvPr/>
        </p:nvSpPr>
        <p:spPr>
          <a:xfrm rot="5400000">
            <a:off x="7929471" y="454284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17"/>
          <p:cNvSpPr/>
          <p:nvPr/>
        </p:nvSpPr>
        <p:spPr>
          <a:xfrm rot="5400000">
            <a:off x="8422505" y="537604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7"/>
          <p:cNvSpPr/>
          <p:nvPr/>
        </p:nvSpPr>
        <p:spPr>
          <a:xfrm rot="5400000">
            <a:off x="7929471" y="537481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7"/>
          <p:cNvSpPr/>
          <p:nvPr/>
        </p:nvSpPr>
        <p:spPr>
          <a:xfrm rot="5400000">
            <a:off x="9408573" y="371271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17"/>
          <p:cNvSpPr/>
          <p:nvPr/>
        </p:nvSpPr>
        <p:spPr>
          <a:xfrm rot="5400000">
            <a:off x="9408573" y="412747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7"/>
          <p:cNvSpPr/>
          <p:nvPr/>
        </p:nvSpPr>
        <p:spPr>
          <a:xfrm rot="5400000">
            <a:off x="8915539" y="412747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17"/>
          <p:cNvSpPr/>
          <p:nvPr/>
        </p:nvSpPr>
        <p:spPr>
          <a:xfrm rot="5400000">
            <a:off x="8915539" y="371149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17"/>
          <p:cNvSpPr/>
          <p:nvPr/>
        </p:nvSpPr>
        <p:spPr>
          <a:xfrm rot="5400000">
            <a:off x="9408573" y="454469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17"/>
          <p:cNvSpPr/>
          <p:nvPr/>
        </p:nvSpPr>
        <p:spPr>
          <a:xfrm rot="5400000">
            <a:off x="9408573" y="495944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17"/>
          <p:cNvSpPr/>
          <p:nvPr/>
        </p:nvSpPr>
        <p:spPr>
          <a:xfrm rot="5400000">
            <a:off x="8915539" y="495944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17"/>
          <p:cNvSpPr/>
          <p:nvPr/>
        </p:nvSpPr>
        <p:spPr>
          <a:xfrm rot="5400000">
            <a:off x="8915539" y="454346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17"/>
          <p:cNvSpPr/>
          <p:nvPr/>
        </p:nvSpPr>
        <p:spPr>
          <a:xfrm rot="5400000">
            <a:off x="9408573" y="537666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17"/>
          <p:cNvSpPr/>
          <p:nvPr/>
        </p:nvSpPr>
        <p:spPr>
          <a:xfrm rot="5400000">
            <a:off x="8915539" y="537543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17"/>
          <p:cNvSpPr/>
          <p:nvPr/>
        </p:nvSpPr>
        <p:spPr>
          <a:xfrm rot="5400000">
            <a:off x="4478234" y="372756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7"/>
          <p:cNvSpPr/>
          <p:nvPr/>
        </p:nvSpPr>
        <p:spPr>
          <a:xfrm rot="5400000">
            <a:off x="4478234" y="414231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17"/>
          <p:cNvSpPr/>
          <p:nvPr/>
        </p:nvSpPr>
        <p:spPr>
          <a:xfrm rot="5400000">
            <a:off x="3985200" y="414231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17"/>
          <p:cNvSpPr/>
          <p:nvPr/>
        </p:nvSpPr>
        <p:spPr>
          <a:xfrm rot="5400000">
            <a:off x="3985200" y="372633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17"/>
          <p:cNvSpPr/>
          <p:nvPr/>
        </p:nvSpPr>
        <p:spPr>
          <a:xfrm rot="5400000">
            <a:off x="4478234" y="455953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17"/>
          <p:cNvSpPr/>
          <p:nvPr/>
        </p:nvSpPr>
        <p:spPr>
          <a:xfrm rot="5400000">
            <a:off x="4478234" y="497428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17"/>
          <p:cNvSpPr/>
          <p:nvPr/>
        </p:nvSpPr>
        <p:spPr>
          <a:xfrm rot="5400000">
            <a:off x="3985200" y="497428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17"/>
          <p:cNvSpPr/>
          <p:nvPr/>
        </p:nvSpPr>
        <p:spPr>
          <a:xfrm rot="5400000">
            <a:off x="3985200" y="455830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17"/>
          <p:cNvSpPr/>
          <p:nvPr/>
        </p:nvSpPr>
        <p:spPr>
          <a:xfrm rot="5400000">
            <a:off x="4478234" y="539150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17"/>
          <p:cNvSpPr/>
          <p:nvPr/>
        </p:nvSpPr>
        <p:spPr>
          <a:xfrm rot="5400000">
            <a:off x="3985200" y="539027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17"/>
          <p:cNvSpPr/>
          <p:nvPr/>
        </p:nvSpPr>
        <p:spPr>
          <a:xfrm rot="5400000">
            <a:off x="5464302" y="372817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17"/>
          <p:cNvSpPr/>
          <p:nvPr/>
        </p:nvSpPr>
        <p:spPr>
          <a:xfrm rot="5400000">
            <a:off x="5464302" y="414293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17"/>
          <p:cNvSpPr/>
          <p:nvPr/>
        </p:nvSpPr>
        <p:spPr>
          <a:xfrm rot="5400000">
            <a:off x="4971268" y="414293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17"/>
          <p:cNvSpPr/>
          <p:nvPr/>
        </p:nvSpPr>
        <p:spPr>
          <a:xfrm rot="5400000">
            <a:off x="4971268" y="372694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17"/>
          <p:cNvSpPr/>
          <p:nvPr/>
        </p:nvSpPr>
        <p:spPr>
          <a:xfrm rot="5400000">
            <a:off x="5464302" y="456014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17"/>
          <p:cNvSpPr/>
          <p:nvPr/>
        </p:nvSpPr>
        <p:spPr>
          <a:xfrm rot="5400000">
            <a:off x="5464302" y="497490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7"/>
          <p:cNvSpPr/>
          <p:nvPr/>
        </p:nvSpPr>
        <p:spPr>
          <a:xfrm rot="5400000">
            <a:off x="4971268" y="497490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17"/>
          <p:cNvSpPr/>
          <p:nvPr/>
        </p:nvSpPr>
        <p:spPr>
          <a:xfrm rot="5400000">
            <a:off x="4971268" y="455891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17"/>
          <p:cNvSpPr/>
          <p:nvPr/>
        </p:nvSpPr>
        <p:spPr>
          <a:xfrm rot="5400000">
            <a:off x="5464302" y="539211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17"/>
          <p:cNvSpPr/>
          <p:nvPr/>
        </p:nvSpPr>
        <p:spPr>
          <a:xfrm rot="5400000">
            <a:off x="4971268" y="539088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17"/>
          <p:cNvSpPr/>
          <p:nvPr/>
        </p:nvSpPr>
        <p:spPr>
          <a:xfrm rot="5400000">
            <a:off x="6450370" y="372878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17"/>
          <p:cNvSpPr/>
          <p:nvPr/>
        </p:nvSpPr>
        <p:spPr>
          <a:xfrm rot="5400000">
            <a:off x="6450370" y="414354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17"/>
          <p:cNvSpPr/>
          <p:nvPr/>
        </p:nvSpPr>
        <p:spPr>
          <a:xfrm rot="5400000">
            <a:off x="5957336" y="414354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17"/>
          <p:cNvSpPr/>
          <p:nvPr/>
        </p:nvSpPr>
        <p:spPr>
          <a:xfrm rot="5400000">
            <a:off x="5957336" y="372756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17"/>
          <p:cNvSpPr/>
          <p:nvPr/>
        </p:nvSpPr>
        <p:spPr>
          <a:xfrm rot="5400000">
            <a:off x="6450370" y="456076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17"/>
          <p:cNvSpPr/>
          <p:nvPr/>
        </p:nvSpPr>
        <p:spPr>
          <a:xfrm rot="5400000">
            <a:off x="6450370" y="497551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7"/>
          <p:cNvSpPr/>
          <p:nvPr/>
        </p:nvSpPr>
        <p:spPr>
          <a:xfrm rot="5400000">
            <a:off x="5957336" y="497551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17"/>
          <p:cNvSpPr/>
          <p:nvPr/>
        </p:nvSpPr>
        <p:spPr>
          <a:xfrm rot="5400000">
            <a:off x="5957336" y="455953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17"/>
          <p:cNvSpPr/>
          <p:nvPr/>
        </p:nvSpPr>
        <p:spPr>
          <a:xfrm rot="5400000">
            <a:off x="6450370" y="539273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17"/>
          <p:cNvSpPr/>
          <p:nvPr/>
        </p:nvSpPr>
        <p:spPr>
          <a:xfrm rot="5400000">
            <a:off x="5957336" y="539150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17"/>
          <p:cNvSpPr/>
          <p:nvPr/>
        </p:nvSpPr>
        <p:spPr>
          <a:xfrm rot="5400000">
            <a:off x="1515514" y="368081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17"/>
          <p:cNvSpPr/>
          <p:nvPr/>
        </p:nvSpPr>
        <p:spPr>
          <a:xfrm rot="5400000">
            <a:off x="1515514" y="409557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17"/>
          <p:cNvSpPr/>
          <p:nvPr/>
        </p:nvSpPr>
        <p:spPr>
          <a:xfrm rot="5400000">
            <a:off x="1022480" y="409557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17"/>
          <p:cNvSpPr/>
          <p:nvPr/>
        </p:nvSpPr>
        <p:spPr>
          <a:xfrm rot="5400000">
            <a:off x="1022480" y="367958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17"/>
          <p:cNvSpPr/>
          <p:nvPr/>
        </p:nvSpPr>
        <p:spPr>
          <a:xfrm rot="5400000">
            <a:off x="1515514" y="451278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17"/>
          <p:cNvSpPr/>
          <p:nvPr/>
        </p:nvSpPr>
        <p:spPr>
          <a:xfrm rot="5400000">
            <a:off x="1515514" y="492754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17"/>
          <p:cNvSpPr/>
          <p:nvPr/>
        </p:nvSpPr>
        <p:spPr>
          <a:xfrm rot="5400000">
            <a:off x="1022480" y="492754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17"/>
          <p:cNvSpPr/>
          <p:nvPr/>
        </p:nvSpPr>
        <p:spPr>
          <a:xfrm rot="5400000">
            <a:off x="1022480" y="451155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17"/>
          <p:cNvSpPr/>
          <p:nvPr/>
        </p:nvSpPr>
        <p:spPr>
          <a:xfrm rot="5400000">
            <a:off x="1515514" y="534475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17"/>
          <p:cNvSpPr/>
          <p:nvPr/>
        </p:nvSpPr>
        <p:spPr>
          <a:xfrm rot="5400000">
            <a:off x="1026982" y="535369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17"/>
          <p:cNvSpPr/>
          <p:nvPr/>
        </p:nvSpPr>
        <p:spPr>
          <a:xfrm rot="5400000">
            <a:off x="2501582" y="368143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17"/>
          <p:cNvSpPr/>
          <p:nvPr/>
        </p:nvSpPr>
        <p:spPr>
          <a:xfrm rot="5400000">
            <a:off x="2501582" y="409618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17"/>
          <p:cNvSpPr/>
          <p:nvPr/>
        </p:nvSpPr>
        <p:spPr>
          <a:xfrm rot="5400000">
            <a:off x="2008548" y="409618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17"/>
          <p:cNvSpPr/>
          <p:nvPr/>
        </p:nvSpPr>
        <p:spPr>
          <a:xfrm rot="5400000">
            <a:off x="2008548" y="368020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17"/>
          <p:cNvSpPr/>
          <p:nvPr/>
        </p:nvSpPr>
        <p:spPr>
          <a:xfrm rot="5400000">
            <a:off x="2501582" y="451340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17"/>
          <p:cNvSpPr/>
          <p:nvPr/>
        </p:nvSpPr>
        <p:spPr>
          <a:xfrm rot="5400000">
            <a:off x="2501582" y="492815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17"/>
          <p:cNvSpPr/>
          <p:nvPr/>
        </p:nvSpPr>
        <p:spPr>
          <a:xfrm rot="5400000">
            <a:off x="2008548" y="492815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17"/>
          <p:cNvSpPr/>
          <p:nvPr/>
        </p:nvSpPr>
        <p:spPr>
          <a:xfrm rot="5400000">
            <a:off x="2008548" y="451217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17"/>
          <p:cNvSpPr/>
          <p:nvPr/>
        </p:nvSpPr>
        <p:spPr>
          <a:xfrm rot="5400000">
            <a:off x="2501582" y="534537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17"/>
          <p:cNvSpPr/>
          <p:nvPr/>
        </p:nvSpPr>
        <p:spPr>
          <a:xfrm rot="5400000">
            <a:off x="2008548" y="534414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17"/>
          <p:cNvSpPr/>
          <p:nvPr/>
        </p:nvSpPr>
        <p:spPr>
          <a:xfrm rot="5400000">
            <a:off x="3487649" y="368204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17"/>
          <p:cNvSpPr/>
          <p:nvPr/>
        </p:nvSpPr>
        <p:spPr>
          <a:xfrm rot="5400000">
            <a:off x="3487649" y="409680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17"/>
          <p:cNvSpPr/>
          <p:nvPr/>
        </p:nvSpPr>
        <p:spPr>
          <a:xfrm rot="5400000">
            <a:off x="2994615" y="409680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17"/>
          <p:cNvSpPr/>
          <p:nvPr/>
        </p:nvSpPr>
        <p:spPr>
          <a:xfrm rot="5400000">
            <a:off x="2994615" y="368081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17"/>
          <p:cNvSpPr/>
          <p:nvPr/>
        </p:nvSpPr>
        <p:spPr>
          <a:xfrm rot="5400000">
            <a:off x="3487649" y="451401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17"/>
          <p:cNvSpPr/>
          <p:nvPr/>
        </p:nvSpPr>
        <p:spPr>
          <a:xfrm rot="5400000">
            <a:off x="3487649" y="492877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17"/>
          <p:cNvSpPr/>
          <p:nvPr/>
        </p:nvSpPr>
        <p:spPr>
          <a:xfrm rot="5400000">
            <a:off x="2994615" y="492877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17"/>
          <p:cNvSpPr/>
          <p:nvPr/>
        </p:nvSpPr>
        <p:spPr>
          <a:xfrm rot="5400000">
            <a:off x="2994615" y="451278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17"/>
          <p:cNvSpPr/>
          <p:nvPr/>
        </p:nvSpPr>
        <p:spPr>
          <a:xfrm rot="5400000">
            <a:off x="3487649" y="534598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17"/>
          <p:cNvSpPr/>
          <p:nvPr/>
        </p:nvSpPr>
        <p:spPr>
          <a:xfrm rot="5400000">
            <a:off x="2994615" y="534475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17"/>
          <p:cNvSpPr/>
          <p:nvPr/>
        </p:nvSpPr>
        <p:spPr>
          <a:xfrm rot="5400000">
            <a:off x="-1433671" y="368852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17"/>
          <p:cNvSpPr/>
          <p:nvPr/>
        </p:nvSpPr>
        <p:spPr>
          <a:xfrm rot="5400000">
            <a:off x="-1433671" y="410328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17"/>
          <p:cNvSpPr/>
          <p:nvPr/>
        </p:nvSpPr>
        <p:spPr>
          <a:xfrm rot="5400000">
            <a:off x="-1926705" y="410328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17"/>
          <p:cNvSpPr/>
          <p:nvPr/>
        </p:nvSpPr>
        <p:spPr>
          <a:xfrm rot="5400000">
            <a:off x="-1926705" y="368729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17"/>
          <p:cNvSpPr/>
          <p:nvPr/>
        </p:nvSpPr>
        <p:spPr>
          <a:xfrm rot="5400000">
            <a:off x="-1433671" y="452049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17"/>
          <p:cNvSpPr/>
          <p:nvPr/>
        </p:nvSpPr>
        <p:spPr>
          <a:xfrm rot="5400000">
            <a:off x="-1433671" y="493525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17"/>
          <p:cNvSpPr/>
          <p:nvPr/>
        </p:nvSpPr>
        <p:spPr>
          <a:xfrm rot="5400000">
            <a:off x="-1926705" y="493525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17"/>
          <p:cNvSpPr/>
          <p:nvPr/>
        </p:nvSpPr>
        <p:spPr>
          <a:xfrm rot="5400000">
            <a:off x="-1926705" y="451927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17"/>
          <p:cNvSpPr/>
          <p:nvPr/>
        </p:nvSpPr>
        <p:spPr>
          <a:xfrm rot="5400000">
            <a:off x="-1433671" y="535247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17"/>
          <p:cNvSpPr/>
          <p:nvPr/>
        </p:nvSpPr>
        <p:spPr>
          <a:xfrm rot="5400000">
            <a:off x="-1926705" y="535124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17"/>
          <p:cNvSpPr/>
          <p:nvPr/>
        </p:nvSpPr>
        <p:spPr>
          <a:xfrm rot="5400000">
            <a:off x="-447603" y="368914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17"/>
          <p:cNvSpPr/>
          <p:nvPr/>
        </p:nvSpPr>
        <p:spPr>
          <a:xfrm rot="5400000">
            <a:off x="-447603" y="410389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17"/>
          <p:cNvSpPr/>
          <p:nvPr/>
        </p:nvSpPr>
        <p:spPr>
          <a:xfrm rot="5400000">
            <a:off x="-940637" y="410389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17"/>
          <p:cNvSpPr/>
          <p:nvPr/>
        </p:nvSpPr>
        <p:spPr>
          <a:xfrm rot="5400000">
            <a:off x="-940637" y="368791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17"/>
          <p:cNvSpPr/>
          <p:nvPr/>
        </p:nvSpPr>
        <p:spPr>
          <a:xfrm rot="5400000">
            <a:off x="-447603" y="452111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17"/>
          <p:cNvSpPr/>
          <p:nvPr/>
        </p:nvSpPr>
        <p:spPr>
          <a:xfrm rot="5400000">
            <a:off x="-447603" y="493587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17"/>
          <p:cNvSpPr/>
          <p:nvPr/>
        </p:nvSpPr>
        <p:spPr>
          <a:xfrm rot="5400000">
            <a:off x="-940637" y="493587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17"/>
          <p:cNvSpPr/>
          <p:nvPr/>
        </p:nvSpPr>
        <p:spPr>
          <a:xfrm rot="5400000">
            <a:off x="-940637" y="451988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17"/>
          <p:cNvSpPr/>
          <p:nvPr/>
        </p:nvSpPr>
        <p:spPr>
          <a:xfrm rot="5400000">
            <a:off x="-447603" y="535308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17"/>
          <p:cNvSpPr/>
          <p:nvPr/>
        </p:nvSpPr>
        <p:spPr>
          <a:xfrm rot="5400000">
            <a:off x="-940637" y="535185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17"/>
          <p:cNvSpPr/>
          <p:nvPr/>
        </p:nvSpPr>
        <p:spPr>
          <a:xfrm rot="5400000">
            <a:off x="538464" y="368975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17"/>
          <p:cNvSpPr/>
          <p:nvPr/>
        </p:nvSpPr>
        <p:spPr>
          <a:xfrm rot="5400000">
            <a:off x="538464" y="410451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17"/>
          <p:cNvSpPr/>
          <p:nvPr/>
        </p:nvSpPr>
        <p:spPr>
          <a:xfrm rot="5400000">
            <a:off x="45431" y="410451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17"/>
          <p:cNvSpPr/>
          <p:nvPr/>
        </p:nvSpPr>
        <p:spPr>
          <a:xfrm rot="5400000">
            <a:off x="45431" y="368852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17"/>
          <p:cNvSpPr/>
          <p:nvPr/>
        </p:nvSpPr>
        <p:spPr>
          <a:xfrm rot="5400000">
            <a:off x="538464" y="452172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17"/>
          <p:cNvSpPr/>
          <p:nvPr/>
        </p:nvSpPr>
        <p:spPr>
          <a:xfrm rot="5400000">
            <a:off x="538464" y="493648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17"/>
          <p:cNvSpPr/>
          <p:nvPr/>
        </p:nvSpPr>
        <p:spPr>
          <a:xfrm rot="5400000">
            <a:off x="45431" y="493648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17"/>
          <p:cNvSpPr/>
          <p:nvPr/>
        </p:nvSpPr>
        <p:spPr>
          <a:xfrm rot="5400000">
            <a:off x="45431" y="452049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17"/>
          <p:cNvSpPr/>
          <p:nvPr/>
        </p:nvSpPr>
        <p:spPr>
          <a:xfrm rot="5400000">
            <a:off x="538464" y="535369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17"/>
          <p:cNvSpPr/>
          <p:nvPr/>
        </p:nvSpPr>
        <p:spPr>
          <a:xfrm rot="5400000">
            <a:off x="45431" y="535247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17"/>
          <p:cNvSpPr/>
          <p:nvPr/>
        </p:nvSpPr>
        <p:spPr>
          <a:xfrm rot="5400000">
            <a:off x="-1448977" y="-41339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17"/>
          <p:cNvSpPr/>
          <p:nvPr/>
        </p:nvSpPr>
        <p:spPr>
          <a:xfrm rot="5400000">
            <a:off x="-1448977" y="136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17"/>
          <p:cNvSpPr/>
          <p:nvPr/>
        </p:nvSpPr>
        <p:spPr>
          <a:xfrm rot="5400000">
            <a:off x="-1942011" y="136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17"/>
          <p:cNvSpPr/>
          <p:nvPr/>
        </p:nvSpPr>
        <p:spPr>
          <a:xfrm rot="5400000">
            <a:off x="-1942011" y="-41462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17"/>
          <p:cNvSpPr/>
          <p:nvPr/>
        </p:nvSpPr>
        <p:spPr>
          <a:xfrm rot="5400000">
            <a:off x="-1448977" y="41857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17"/>
          <p:cNvSpPr/>
          <p:nvPr/>
        </p:nvSpPr>
        <p:spPr>
          <a:xfrm rot="5400000">
            <a:off x="-1448977" y="83333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17"/>
          <p:cNvSpPr/>
          <p:nvPr/>
        </p:nvSpPr>
        <p:spPr>
          <a:xfrm rot="5400000">
            <a:off x="-1942011" y="83333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17"/>
          <p:cNvSpPr/>
          <p:nvPr/>
        </p:nvSpPr>
        <p:spPr>
          <a:xfrm rot="5400000">
            <a:off x="-1942011" y="41734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17"/>
          <p:cNvSpPr/>
          <p:nvPr/>
        </p:nvSpPr>
        <p:spPr>
          <a:xfrm rot="5400000">
            <a:off x="-1448977" y="125054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17"/>
          <p:cNvSpPr/>
          <p:nvPr/>
        </p:nvSpPr>
        <p:spPr>
          <a:xfrm rot="5400000">
            <a:off x="-1942011" y="124932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17"/>
          <p:cNvSpPr/>
          <p:nvPr/>
        </p:nvSpPr>
        <p:spPr>
          <a:xfrm rot="5400000">
            <a:off x="-462909" y="-41277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17"/>
          <p:cNvSpPr/>
          <p:nvPr/>
        </p:nvSpPr>
        <p:spPr>
          <a:xfrm rot="5400000">
            <a:off x="-462909" y="197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17"/>
          <p:cNvSpPr/>
          <p:nvPr/>
        </p:nvSpPr>
        <p:spPr>
          <a:xfrm rot="5400000">
            <a:off x="-955943" y="197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17"/>
          <p:cNvSpPr/>
          <p:nvPr/>
        </p:nvSpPr>
        <p:spPr>
          <a:xfrm rot="5400000">
            <a:off x="-955943" y="-41400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17"/>
          <p:cNvSpPr/>
          <p:nvPr/>
        </p:nvSpPr>
        <p:spPr>
          <a:xfrm rot="5400000">
            <a:off x="-462909" y="41919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17"/>
          <p:cNvSpPr/>
          <p:nvPr/>
        </p:nvSpPr>
        <p:spPr>
          <a:xfrm rot="5400000">
            <a:off x="-462909" y="83394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17"/>
          <p:cNvSpPr/>
          <p:nvPr/>
        </p:nvSpPr>
        <p:spPr>
          <a:xfrm rot="5400000">
            <a:off x="-955943" y="83394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17"/>
          <p:cNvSpPr/>
          <p:nvPr/>
        </p:nvSpPr>
        <p:spPr>
          <a:xfrm rot="5400000">
            <a:off x="-955943" y="41796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17"/>
          <p:cNvSpPr/>
          <p:nvPr/>
        </p:nvSpPr>
        <p:spPr>
          <a:xfrm rot="5400000">
            <a:off x="-462909" y="125116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17"/>
          <p:cNvSpPr/>
          <p:nvPr/>
        </p:nvSpPr>
        <p:spPr>
          <a:xfrm rot="5400000">
            <a:off x="-955943" y="124993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17"/>
          <p:cNvSpPr/>
          <p:nvPr/>
        </p:nvSpPr>
        <p:spPr>
          <a:xfrm rot="5400000">
            <a:off x="523158" y="-41216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17"/>
          <p:cNvSpPr/>
          <p:nvPr/>
        </p:nvSpPr>
        <p:spPr>
          <a:xfrm rot="5400000">
            <a:off x="523158" y="259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17"/>
          <p:cNvSpPr/>
          <p:nvPr/>
        </p:nvSpPr>
        <p:spPr>
          <a:xfrm rot="5400000">
            <a:off x="30125" y="259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17"/>
          <p:cNvSpPr/>
          <p:nvPr/>
        </p:nvSpPr>
        <p:spPr>
          <a:xfrm rot="5400000">
            <a:off x="30125" y="-41339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17"/>
          <p:cNvSpPr/>
          <p:nvPr/>
        </p:nvSpPr>
        <p:spPr>
          <a:xfrm rot="5400000">
            <a:off x="523158" y="41980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17"/>
          <p:cNvSpPr/>
          <p:nvPr/>
        </p:nvSpPr>
        <p:spPr>
          <a:xfrm rot="5400000">
            <a:off x="30125" y="83456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17"/>
          <p:cNvSpPr/>
          <p:nvPr/>
        </p:nvSpPr>
        <p:spPr>
          <a:xfrm rot="5400000">
            <a:off x="30125" y="41857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17"/>
          <p:cNvSpPr/>
          <p:nvPr/>
        </p:nvSpPr>
        <p:spPr>
          <a:xfrm rot="5400000">
            <a:off x="528260" y="122158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17"/>
          <p:cNvSpPr/>
          <p:nvPr/>
        </p:nvSpPr>
        <p:spPr>
          <a:xfrm rot="5400000">
            <a:off x="30125" y="125054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17"/>
          <p:cNvSpPr/>
          <p:nvPr/>
        </p:nvSpPr>
        <p:spPr>
          <a:xfrm rot="5400000">
            <a:off x="-1438773" y="160737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17"/>
          <p:cNvSpPr/>
          <p:nvPr/>
        </p:nvSpPr>
        <p:spPr>
          <a:xfrm rot="5400000">
            <a:off x="-1438773" y="202212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17"/>
          <p:cNvSpPr/>
          <p:nvPr/>
        </p:nvSpPr>
        <p:spPr>
          <a:xfrm rot="5400000">
            <a:off x="-1931807" y="202212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17"/>
          <p:cNvSpPr/>
          <p:nvPr/>
        </p:nvSpPr>
        <p:spPr>
          <a:xfrm rot="5400000">
            <a:off x="-1931807" y="160614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17"/>
          <p:cNvSpPr/>
          <p:nvPr/>
        </p:nvSpPr>
        <p:spPr>
          <a:xfrm rot="5400000">
            <a:off x="-1438773" y="243934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17"/>
          <p:cNvSpPr/>
          <p:nvPr/>
        </p:nvSpPr>
        <p:spPr>
          <a:xfrm rot="5400000">
            <a:off x="-1438773" y="285410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17"/>
          <p:cNvSpPr/>
          <p:nvPr/>
        </p:nvSpPr>
        <p:spPr>
          <a:xfrm rot="5400000">
            <a:off x="-1931807" y="285410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17"/>
          <p:cNvSpPr/>
          <p:nvPr/>
        </p:nvSpPr>
        <p:spPr>
          <a:xfrm rot="5400000">
            <a:off x="-1931807" y="243811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17"/>
          <p:cNvSpPr/>
          <p:nvPr/>
        </p:nvSpPr>
        <p:spPr>
          <a:xfrm rot="5400000">
            <a:off x="-1438773" y="327131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17"/>
          <p:cNvSpPr/>
          <p:nvPr/>
        </p:nvSpPr>
        <p:spPr>
          <a:xfrm rot="5400000">
            <a:off x="-1931807" y="327008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17"/>
          <p:cNvSpPr/>
          <p:nvPr/>
        </p:nvSpPr>
        <p:spPr>
          <a:xfrm rot="5400000">
            <a:off x="-452705" y="160798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17"/>
          <p:cNvSpPr/>
          <p:nvPr/>
        </p:nvSpPr>
        <p:spPr>
          <a:xfrm rot="5400000">
            <a:off x="-452705" y="202274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17"/>
          <p:cNvSpPr/>
          <p:nvPr/>
        </p:nvSpPr>
        <p:spPr>
          <a:xfrm rot="5400000">
            <a:off x="-945739" y="202274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17"/>
          <p:cNvSpPr/>
          <p:nvPr/>
        </p:nvSpPr>
        <p:spPr>
          <a:xfrm rot="5400000">
            <a:off x="-945739" y="160675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17"/>
          <p:cNvSpPr/>
          <p:nvPr/>
        </p:nvSpPr>
        <p:spPr>
          <a:xfrm rot="5400000">
            <a:off x="-452705" y="243995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17"/>
          <p:cNvSpPr/>
          <p:nvPr/>
        </p:nvSpPr>
        <p:spPr>
          <a:xfrm rot="5400000">
            <a:off x="-452705" y="285471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17"/>
          <p:cNvSpPr/>
          <p:nvPr/>
        </p:nvSpPr>
        <p:spPr>
          <a:xfrm rot="5400000">
            <a:off x="-945739" y="285471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17"/>
          <p:cNvSpPr/>
          <p:nvPr/>
        </p:nvSpPr>
        <p:spPr>
          <a:xfrm rot="5400000">
            <a:off x="-945739" y="243872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17"/>
          <p:cNvSpPr/>
          <p:nvPr/>
        </p:nvSpPr>
        <p:spPr>
          <a:xfrm rot="5400000">
            <a:off x="-452705" y="327192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17"/>
          <p:cNvSpPr/>
          <p:nvPr/>
        </p:nvSpPr>
        <p:spPr>
          <a:xfrm rot="5400000">
            <a:off x="-945739" y="327070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17"/>
          <p:cNvSpPr/>
          <p:nvPr/>
        </p:nvSpPr>
        <p:spPr>
          <a:xfrm rot="5400000">
            <a:off x="533362" y="160860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17"/>
          <p:cNvSpPr/>
          <p:nvPr/>
        </p:nvSpPr>
        <p:spPr>
          <a:xfrm rot="5400000">
            <a:off x="533362" y="202335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17"/>
          <p:cNvSpPr/>
          <p:nvPr/>
        </p:nvSpPr>
        <p:spPr>
          <a:xfrm rot="5400000">
            <a:off x="40329" y="202335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17"/>
          <p:cNvSpPr/>
          <p:nvPr/>
        </p:nvSpPr>
        <p:spPr>
          <a:xfrm rot="5400000">
            <a:off x="40329" y="160737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17"/>
          <p:cNvSpPr/>
          <p:nvPr/>
        </p:nvSpPr>
        <p:spPr>
          <a:xfrm rot="5400000">
            <a:off x="533362" y="244057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17"/>
          <p:cNvSpPr/>
          <p:nvPr/>
        </p:nvSpPr>
        <p:spPr>
          <a:xfrm rot="5400000">
            <a:off x="533362" y="285532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17"/>
          <p:cNvSpPr/>
          <p:nvPr/>
        </p:nvSpPr>
        <p:spPr>
          <a:xfrm rot="5400000">
            <a:off x="40329" y="285532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17"/>
          <p:cNvSpPr/>
          <p:nvPr/>
        </p:nvSpPr>
        <p:spPr>
          <a:xfrm rot="5400000">
            <a:off x="1524532" y="169067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17"/>
          <p:cNvSpPr/>
          <p:nvPr/>
        </p:nvSpPr>
        <p:spPr>
          <a:xfrm rot="5400000">
            <a:off x="1524532" y="210543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17"/>
          <p:cNvSpPr/>
          <p:nvPr/>
        </p:nvSpPr>
        <p:spPr>
          <a:xfrm rot="5400000">
            <a:off x="1031498" y="210543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17"/>
          <p:cNvSpPr/>
          <p:nvPr/>
        </p:nvSpPr>
        <p:spPr>
          <a:xfrm rot="5400000">
            <a:off x="1031498" y="168944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17"/>
          <p:cNvSpPr/>
          <p:nvPr/>
        </p:nvSpPr>
        <p:spPr>
          <a:xfrm rot="5400000">
            <a:off x="1524532" y="252264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17"/>
          <p:cNvSpPr/>
          <p:nvPr/>
        </p:nvSpPr>
        <p:spPr>
          <a:xfrm rot="5400000">
            <a:off x="1524532" y="293740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17"/>
          <p:cNvSpPr/>
          <p:nvPr/>
        </p:nvSpPr>
        <p:spPr>
          <a:xfrm rot="5400000">
            <a:off x="1031498" y="293740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17"/>
          <p:cNvSpPr/>
          <p:nvPr/>
        </p:nvSpPr>
        <p:spPr>
          <a:xfrm rot="5400000">
            <a:off x="1031498" y="252141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17"/>
          <p:cNvSpPr/>
          <p:nvPr/>
        </p:nvSpPr>
        <p:spPr>
          <a:xfrm rot="5400000">
            <a:off x="1524532" y="335461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17"/>
          <p:cNvSpPr/>
          <p:nvPr/>
        </p:nvSpPr>
        <p:spPr>
          <a:xfrm rot="5400000">
            <a:off x="1031498" y="335338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17"/>
          <p:cNvSpPr/>
          <p:nvPr/>
        </p:nvSpPr>
        <p:spPr>
          <a:xfrm rot="5400000">
            <a:off x="2510600" y="169128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17"/>
          <p:cNvSpPr/>
          <p:nvPr/>
        </p:nvSpPr>
        <p:spPr>
          <a:xfrm rot="5400000">
            <a:off x="2510600" y="210604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17"/>
          <p:cNvSpPr/>
          <p:nvPr/>
        </p:nvSpPr>
        <p:spPr>
          <a:xfrm rot="5400000">
            <a:off x="2017566" y="210604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17"/>
          <p:cNvSpPr/>
          <p:nvPr/>
        </p:nvSpPr>
        <p:spPr>
          <a:xfrm rot="5400000">
            <a:off x="2017566" y="169006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17"/>
          <p:cNvSpPr/>
          <p:nvPr/>
        </p:nvSpPr>
        <p:spPr>
          <a:xfrm rot="5400000">
            <a:off x="2510600" y="252326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17"/>
          <p:cNvSpPr/>
          <p:nvPr/>
        </p:nvSpPr>
        <p:spPr>
          <a:xfrm rot="5400000">
            <a:off x="2510600" y="293801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17"/>
          <p:cNvSpPr/>
          <p:nvPr/>
        </p:nvSpPr>
        <p:spPr>
          <a:xfrm rot="5400000">
            <a:off x="2017566" y="293801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17"/>
          <p:cNvSpPr/>
          <p:nvPr/>
        </p:nvSpPr>
        <p:spPr>
          <a:xfrm rot="5400000">
            <a:off x="2017566" y="252203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17"/>
          <p:cNvSpPr/>
          <p:nvPr/>
        </p:nvSpPr>
        <p:spPr>
          <a:xfrm rot="5400000">
            <a:off x="2510600" y="335523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17"/>
          <p:cNvSpPr/>
          <p:nvPr/>
        </p:nvSpPr>
        <p:spPr>
          <a:xfrm rot="5400000">
            <a:off x="2017566" y="335400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17"/>
          <p:cNvSpPr/>
          <p:nvPr/>
        </p:nvSpPr>
        <p:spPr>
          <a:xfrm rot="5400000">
            <a:off x="3496668" y="169190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17"/>
          <p:cNvSpPr/>
          <p:nvPr/>
        </p:nvSpPr>
        <p:spPr>
          <a:xfrm rot="5400000">
            <a:off x="3496668" y="210666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17"/>
          <p:cNvSpPr/>
          <p:nvPr/>
        </p:nvSpPr>
        <p:spPr>
          <a:xfrm rot="5400000">
            <a:off x="3003634" y="210666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17"/>
          <p:cNvSpPr/>
          <p:nvPr/>
        </p:nvSpPr>
        <p:spPr>
          <a:xfrm rot="5400000">
            <a:off x="3003634" y="169067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17"/>
          <p:cNvSpPr/>
          <p:nvPr/>
        </p:nvSpPr>
        <p:spPr>
          <a:xfrm rot="5400000">
            <a:off x="3496668" y="252387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17"/>
          <p:cNvSpPr/>
          <p:nvPr/>
        </p:nvSpPr>
        <p:spPr>
          <a:xfrm rot="5400000">
            <a:off x="3496668" y="293863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17"/>
          <p:cNvSpPr/>
          <p:nvPr/>
        </p:nvSpPr>
        <p:spPr>
          <a:xfrm rot="5400000">
            <a:off x="3003634" y="293863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17"/>
          <p:cNvSpPr/>
          <p:nvPr/>
        </p:nvSpPr>
        <p:spPr>
          <a:xfrm rot="5400000">
            <a:off x="3003634" y="252264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17"/>
          <p:cNvSpPr/>
          <p:nvPr/>
        </p:nvSpPr>
        <p:spPr>
          <a:xfrm rot="5400000">
            <a:off x="3496668" y="335584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17"/>
          <p:cNvSpPr/>
          <p:nvPr/>
        </p:nvSpPr>
        <p:spPr>
          <a:xfrm rot="5400000">
            <a:off x="3003634" y="335461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17"/>
          <p:cNvSpPr/>
          <p:nvPr/>
        </p:nvSpPr>
        <p:spPr>
          <a:xfrm rot="5400000">
            <a:off x="40329" y="243934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17"/>
          <p:cNvSpPr/>
          <p:nvPr/>
        </p:nvSpPr>
        <p:spPr>
          <a:xfrm rot="5400000">
            <a:off x="4464699" y="164638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17"/>
          <p:cNvSpPr/>
          <p:nvPr/>
        </p:nvSpPr>
        <p:spPr>
          <a:xfrm rot="5400000">
            <a:off x="4464699" y="206114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17"/>
          <p:cNvSpPr/>
          <p:nvPr/>
        </p:nvSpPr>
        <p:spPr>
          <a:xfrm rot="5400000">
            <a:off x="3971665" y="206114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17"/>
          <p:cNvSpPr/>
          <p:nvPr/>
        </p:nvSpPr>
        <p:spPr>
          <a:xfrm rot="5400000">
            <a:off x="3971665" y="164515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17"/>
          <p:cNvSpPr/>
          <p:nvPr/>
        </p:nvSpPr>
        <p:spPr>
          <a:xfrm rot="5400000">
            <a:off x="4464699" y="247835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17"/>
          <p:cNvSpPr/>
          <p:nvPr/>
        </p:nvSpPr>
        <p:spPr>
          <a:xfrm rot="5400000">
            <a:off x="4464699" y="289311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17"/>
          <p:cNvSpPr/>
          <p:nvPr/>
        </p:nvSpPr>
        <p:spPr>
          <a:xfrm rot="5400000">
            <a:off x="3971665" y="289311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17"/>
          <p:cNvSpPr/>
          <p:nvPr/>
        </p:nvSpPr>
        <p:spPr>
          <a:xfrm rot="5400000">
            <a:off x="3971665" y="247713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17"/>
          <p:cNvSpPr/>
          <p:nvPr/>
        </p:nvSpPr>
        <p:spPr>
          <a:xfrm rot="5400000">
            <a:off x="4464699" y="331032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17"/>
          <p:cNvSpPr/>
          <p:nvPr/>
        </p:nvSpPr>
        <p:spPr>
          <a:xfrm rot="5400000">
            <a:off x="3971665" y="330910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17"/>
          <p:cNvSpPr/>
          <p:nvPr/>
        </p:nvSpPr>
        <p:spPr>
          <a:xfrm rot="5400000">
            <a:off x="5450767" y="164700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17"/>
          <p:cNvSpPr/>
          <p:nvPr/>
        </p:nvSpPr>
        <p:spPr>
          <a:xfrm rot="5400000">
            <a:off x="5450767" y="206175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17"/>
          <p:cNvSpPr/>
          <p:nvPr/>
        </p:nvSpPr>
        <p:spPr>
          <a:xfrm rot="5400000">
            <a:off x="4957733" y="206175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17"/>
          <p:cNvSpPr/>
          <p:nvPr/>
        </p:nvSpPr>
        <p:spPr>
          <a:xfrm rot="5400000">
            <a:off x="4957733" y="164577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17"/>
          <p:cNvSpPr/>
          <p:nvPr/>
        </p:nvSpPr>
        <p:spPr>
          <a:xfrm rot="5400000">
            <a:off x="5450767" y="247897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17"/>
          <p:cNvSpPr/>
          <p:nvPr/>
        </p:nvSpPr>
        <p:spPr>
          <a:xfrm rot="5400000">
            <a:off x="5450767" y="289373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17"/>
          <p:cNvSpPr/>
          <p:nvPr/>
        </p:nvSpPr>
        <p:spPr>
          <a:xfrm rot="5400000">
            <a:off x="7440939" y="163033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17"/>
          <p:cNvSpPr/>
          <p:nvPr/>
        </p:nvSpPr>
        <p:spPr>
          <a:xfrm rot="5400000">
            <a:off x="7440939" y="204509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17"/>
          <p:cNvSpPr/>
          <p:nvPr/>
        </p:nvSpPr>
        <p:spPr>
          <a:xfrm rot="5400000">
            <a:off x="6947905" y="204509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17"/>
          <p:cNvSpPr/>
          <p:nvPr/>
        </p:nvSpPr>
        <p:spPr>
          <a:xfrm rot="5400000">
            <a:off x="6947905" y="162910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17"/>
          <p:cNvSpPr/>
          <p:nvPr/>
        </p:nvSpPr>
        <p:spPr>
          <a:xfrm rot="5400000">
            <a:off x="7440939" y="246230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17"/>
          <p:cNvSpPr/>
          <p:nvPr/>
        </p:nvSpPr>
        <p:spPr>
          <a:xfrm rot="5400000">
            <a:off x="7440939" y="287706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17"/>
          <p:cNvSpPr/>
          <p:nvPr/>
        </p:nvSpPr>
        <p:spPr>
          <a:xfrm rot="5400000">
            <a:off x="6947905" y="287706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17"/>
          <p:cNvSpPr/>
          <p:nvPr/>
        </p:nvSpPr>
        <p:spPr>
          <a:xfrm rot="5400000">
            <a:off x="6947905" y="246107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17"/>
          <p:cNvSpPr/>
          <p:nvPr/>
        </p:nvSpPr>
        <p:spPr>
          <a:xfrm rot="5400000">
            <a:off x="7440939" y="329427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17"/>
          <p:cNvSpPr/>
          <p:nvPr/>
        </p:nvSpPr>
        <p:spPr>
          <a:xfrm rot="5400000">
            <a:off x="6947905" y="329304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17"/>
          <p:cNvSpPr/>
          <p:nvPr/>
        </p:nvSpPr>
        <p:spPr>
          <a:xfrm rot="5400000">
            <a:off x="8427007" y="163094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17"/>
          <p:cNvSpPr/>
          <p:nvPr/>
        </p:nvSpPr>
        <p:spPr>
          <a:xfrm rot="5400000">
            <a:off x="8427007" y="204570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17"/>
          <p:cNvSpPr/>
          <p:nvPr/>
        </p:nvSpPr>
        <p:spPr>
          <a:xfrm rot="5400000">
            <a:off x="7933973" y="204570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17"/>
          <p:cNvSpPr/>
          <p:nvPr/>
        </p:nvSpPr>
        <p:spPr>
          <a:xfrm rot="5400000">
            <a:off x="7933973" y="162972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17"/>
          <p:cNvSpPr/>
          <p:nvPr/>
        </p:nvSpPr>
        <p:spPr>
          <a:xfrm rot="5400000">
            <a:off x="8427007" y="246291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17"/>
          <p:cNvSpPr/>
          <p:nvPr/>
        </p:nvSpPr>
        <p:spPr>
          <a:xfrm rot="5400000">
            <a:off x="8427007" y="287767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17"/>
          <p:cNvSpPr/>
          <p:nvPr/>
        </p:nvSpPr>
        <p:spPr>
          <a:xfrm rot="5400000">
            <a:off x="7933973" y="287767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17"/>
          <p:cNvSpPr/>
          <p:nvPr/>
        </p:nvSpPr>
        <p:spPr>
          <a:xfrm rot="5400000">
            <a:off x="7933973" y="246169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17"/>
          <p:cNvSpPr/>
          <p:nvPr/>
        </p:nvSpPr>
        <p:spPr>
          <a:xfrm rot="5400000">
            <a:off x="8427007" y="329489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17"/>
          <p:cNvSpPr/>
          <p:nvPr/>
        </p:nvSpPr>
        <p:spPr>
          <a:xfrm rot="5400000">
            <a:off x="7933973" y="329366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17"/>
          <p:cNvSpPr/>
          <p:nvPr/>
        </p:nvSpPr>
        <p:spPr>
          <a:xfrm rot="5400000">
            <a:off x="9413075" y="163156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17"/>
          <p:cNvSpPr/>
          <p:nvPr/>
        </p:nvSpPr>
        <p:spPr>
          <a:xfrm rot="5400000">
            <a:off x="9413075" y="204631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17"/>
          <p:cNvSpPr/>
          <p:nvPr/>
        </p:nvSpPr>
        <p:spPr>
          <a:xfrm rot="5400000">
            <a:off x="8920041" y="204631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17"/>
          <p:cNvSpPr/>
          <p:nvPr/>
        </p:nvSpPr>
        <p:spPr>
          <a:xfrm rot="5400000">
            <a:off x="8920041" y="163033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17"/>
          <p:cNvSpPr/>
          <p:nvPr/>
        </p:nvSpPr>
        <p:spPr>
          <a:xfrm rot="5400000">
            <a:off x="9413075" y="246353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17"/>
          <p:cNvSpPr/>
          <p:nvPr/>
        </p:nvSpPr>
        <p:spPr>
          <a:xfrm rot="5400000">
            <a:off x="9413075" y="287829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17"/>
          <p:cNvSpPr/>
          <p:nvPr/>
        </p:nvSpPr>
        <p:spPr>
          <a:xfrm rot="5400000">
            <a:off x="8920041" y="287829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17"/>
          <p:cNvSpPr/>
          <p:nvPr/>
        </p:nvSpPr>
        <p:spPr>
          <a:xfrm rot="5400000">
            <a:off x="8920041" y="246230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17"/>
          <p:cNvSpPr/>
          <p:nvPr/>
        </p:nvSpPr>
        <p:spPr>
          <a:xfrm rot="5400000">
            <a:off x="9413075" y="329550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17"/>
          <p:cNvSpPr/>
          <p:nvPr/>
        </p:nvSpPr>
        <p:spPr>
          <a:xfrm rot="5400000">
            <a:off x="8920041" y="329427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17"/>
          <p:cNvSpPr/>
          <p:nvPr/>
        </p:nvSpPr>
        <p:spPr>
          <a:xfrm rot="5400000">
            <a:off x="4957733" y="289373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17"/>
          <p:cNvSpPr/>
          <p:nvPr/>
        </p:nvSpPr>
        <p:spPr>
          <a:xfrm rot="5400000">
            <a:off x="4957733" y="247774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17"/>
          <p:cNvSpPr/>
          <p:nvPr/>
        </p:nvSpPr>
        <p:spPr>
          <a:xfrm rot="5400000">
            <a:off x="5450767" y="331094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17"/>
          <p:cNvSpPr/>
          <p:nvPr/>
        </p:nvSpPr>
        <p:spPr>
          <a:xfrm rot="5400000">
            <a:off x="4957733" y="330971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17"/>
          <p:cNvSpPr/>
          <p:nvPr/>
        </p:nvSpPr>
        <p:spPr>
          <a:xfrm rot="5400000">
            <a:off x="6436834" y="164761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17"/>
          <p:cNvSpPr/>
          <p:nvPr/>
        </p:nvSpPr>
        <p:spPr>
          <a:xfrm rot="5400000">
            <a:off x="6436834" y="206237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17"/>
          <p:cNvSpPr/>
          <p:nvPr/>
        </p:nvSpPr>
        <p:spPr>
          <a:xfrm rot="5400000">
            <a:off x="5943800" y="206237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17"/>
          <p:cNvSpPr/>
          <p:nvPr/>
        </p:nvSpPr>
        <p:spPr>
          <a:xfrm rot="5400000">
            <a:off x="5943800" y="164638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17"/>
          <p:cNvSpPr/>
          <p:nvPr/>
        </p:nvSpPr>
        <p:spPr>
          <a:xfrm rot="5400000">
            <a:off x="6436834" y="247958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17"/>
          <p:cNvSpPr/>
          <p:nvPr/>
        </p:nvSpPr>
        <p:spPr>
          <a:xfrm rot="5400000">
            <a:off x="6436834" y="289434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17"/>
          <p:cNvSpPr/>
          <p:nvPr/>
        </p:nvSpPr>
        <p:spPr>
          <a:xfrm rot="5400000">
            <a:off x="5943800" y="289434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17"/>
          <p:cNvSpPr/>
          <p:nvPr/>
        </p:nvSpPr>
        <p:spPr>
          <a:xfrm rot="5400000">
            <a:off x="5943800" y="247835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17"/>
          <p:cNvSpPr/>
          <p:nvPr/>
        </p:nvSpPr>
        <p:spPr>
          <a:xfrm rot="5400000">
            <a:off x="6436834" y="331155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17"/>
          <p:cNvSpPr/>
          <p:nvPr/>
        </p:nvSpPr>
        <p:spPr>
          <a:xfrm rot="5400000">
            <a:off x="5943800" y="331032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17"/>
          <p:cNvSpPr/>
          <p:nvPr/>
        </p:nvSpPr>
        <p:spPr>
          <a:xfrm rot="5400000">
            <a:off x="533362" y="327254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17"/>
          <p:cNvSpPr/>
          <p:nvPr/>
        </p:nvSpPr>
        <p:spPr>
          <a:xfrm rot="5400000">
            <a:off x="40329" y="327131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17"/>
          <p:cNvSpPr/>
          <p:nvPr/>
        </p:nvSpPr>
        <p:spPr>
          <a:xfrm rot="5400000">
            <a:off x="1519430" y="-41462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17"/>
          <p:cNvSpPr/>
          <p:nvPr/>
        </p:nvSpPr>
        <p:spPr>
          <a:xfrm rot="5400000">
            <a:off x="1519430" y="13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17"/>
          <p:cNvSpPr/>
          <p:nvPr/>
        </p:nvSpPr>
        <p:spPr>
          <a:xfrm rot="5400000">
            <a:off x="1026396" y="13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17"/>
          <p:cNvSpPr/>
          <p:nvPr/>
        </p:nvSpPr>
        <p:spPr>
          <a:xfrm rot="5400000">
            <a:off x="1026396" y="-41585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17"/>
          <p:cNvSpPr/>
          <p:nvPr/>
        </p:nvSpPr>
        <p:spPr>
          <a:xfrm rot="5400000">
            <a:off x="1519430" y="41734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17"/>
          <p:cNvSpPr/>
          <p:nvPr/>
        </p:nvSpPr>
        <p:spPr>
          <a:xfrm rot="5400000">
            <a:off x="1519430" y="83210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17"/>
          <p:cNvSpPr/>
          <p:nvPr/>
        </p:nvSpPr>
        <p:spPr>
          <a:xfrm rot="5400000">
            <a:off x="1026396" y="83210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17"/>
          <p:cNvSpPr/>
          <p:nvPr/>
        </p:nvSpPr>
        <p:spPr>
          <a:xfrm rot="5400000">
            <a:off x="1026396" y="41612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17"/>
          <p:cNvSpPr/>
          <p:nvPr/>
        </p:nvSpPr>
        <p:spPr>
          <a:xfrm rot="5400000">
            <a:off x="1519430" y="124932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17"/>
          <p:cNvSpPr/>
          <p:nvPr/>
        </p:nvSpPr>
        <p:spPr>
          <a:xfrm rot="5400000">
            <a:off x="1026396" y="124809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17"/>
          <p:cNvSpPr/>
          <p:nvPr/>
        </p:nvSpPr>
        <p:spPr>
          <a:xfrm rot="5400000">
            <a:off x="2505498" y="-41400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17"/>
          <p:cNvSpPr/>
          <p:nvPr/>
        </p:nvSpPr>
        <p:spPr>
          <a:xfrm rot="5400000">
            <a:off x="2505498" y="75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17"/>
          <p:cNvSpPr/>
          <p:nvPr/>
        </p:nvSpPr>
        <p:spPr>
          <a:xfrm rot="5400000">
            <a:off x="2012464" y="75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17"/>
          <p:cNvSpPr/>
          <p:nvPr/>
        </p:nvSpPr>
        <p:spPr>
          <a:xfrm rot="5400000">
            <a:off x="2012464" y="-41523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17"/>
          <p:cNvSpPr/>
          <p:nvPr/>
        </p:nvSpPr>
        <p:spPr>
          <a:xfrm rot="5400000">
            <a:off x="2505498" y="41796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17"/>
          <p:cNvSpPr/>
          <p:nvPr/>
        </p:nvSpPr>
        <p:spPr>
          <a:xfrm rot="5400000">
            <a:off x="2505498" y="83272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17"/>
          <p:cNvSpPr/>
          <p:nvPr/>
        </p:nvSpPr>
        <p:spPr>
          <a:xfrm rot="5400000">
            <a:off x="2012464" y="83272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17"/>
          <p:cNvSpPr/>
          <p:nvPr/>
        </p:nvSpPr>
        <p:spPr>
          <a:xfrm rot="5400000">
            <a:off x="2012464" y="41673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17"/>
          <p:cNvSpPr/>
          <p:nvPr/>
        </p:nvSpPr>
        <p:spPr>
          <a:xfrm rot="5400000">
            <a:off x="2505498" y="124993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17"/>
          <p:cNvSpPr/>
          <p:nvPr/>
        </p:nvSpPr>
        <p:spPr>
          <a:xfrm rot="5400000">
            <a:off x="2012464" y="124870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17"/>
          <p:cNvSpPr/>
          <p:nvPr/>
        </p:nvSpPr>
        <p:spPr>
          <a:xfrm rot="5400000">
            <a:off x="3491566" y="-41339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17"/>
          <p:cNvSpPr/>
          <p:nvPr/>
        </p:nvSpPr>
        <p:spPr>
          <a:xfrm rot="5400000">
            <a:off x="3491566" y="136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17"/>
          <p:cNvSpPr/>
          <p:nvPr/>
        </p:nvSpPr>
        <p:spPr>
          <a:xfrm rot="5400000">
            <a:off x="2998532" y="136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17"/>
          <p:cNvSpPr/>
          <p:nvPr/>
        </p:nvSpPr>
        <p:spPr>
          <a:xfrm rot="5400000">
            <a:off x="2998532" y="-41462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17"/>
          <p:cNvSpPr/>
          <p:nvPr/>
        </p:nvSpPr>
        <p:spPr>
          <a:xfrm rot="5400000">
            <a:off x="3491566" y="41857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17"/>
          <p:cNvSpPr/>
          <p:nvPr/>
        </p:nvSpPr>
        <p:spPr>
          <a:xfrm rot="5400000">
            <a:off x="3491566" y="83333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17"/>
          <p:cNvSpPr/>
          <p:nvPr/>
        </p:nvSpPr>
        <p:spPr>
          <a:xfrm rot="5400000">
            <a:off x="2998532" y="83333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17"/>
          <p:cNvSpPr/>
          <p:nvPr/>
        </p:nvSpPr>
        <p:spPr>
          <a:xfrm rot="5400000">
            <a:off x="4446662" y="-41462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17"/>
          <p:cNvSpPr/>
          <p:nvPr/>
        </p:nvSpPr>
        <p:spPr>
          <a:xfrm rot="5400000">
            <a:off x="4446662" y="13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17"/>
          <p:cNvSpPr/>
          <p:nvPr/>
        </p:nvSpPr>
        <p:spPr>
          <a:xfrm rot="5400000">
            <a:off x="3953628" y="13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17"/>
          <p:cNvSpPr/>
          <p:nvPr/>
        </p:nvSpPr>
        <p:spPr>
          <a:xfrm rot="5400000">
            <a:off x="3953628" y="-41585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17"/>
          <p:cNvSpPr/>
          <p:nvPr/>
        </p:nvSpPr>
        <p:spPr>
          <a:xfrm rot="5400000">
            <a:off x="7404865" y="-41216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17"/>
          <p:cNvSpPr/>
          <p:nvPr/>
        </p:nvSpPr>
        <p:spPr>
          <a:xfrm rot="5400000">
            <a:off x="7404865" y="259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17"/>
          <p:cNvSpPr/>
          <p:nvPr/>
        </p:nvSpPr>
        <p:spPr>
          <a:xfrm rot="5400000">
            <a:off x="6911831" y="259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17"/>
          <p:cNvSpPr/>
          <p:nvPr/>
        </p:nvSpPr>
        <p:spPr>
          <a:xfrm rot="5400000">
            <a:off x="6911831" y="-41339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17"/>
          <p:cNvSpPr/>
          <p:nvPr/>
        </p:nvSpPr>
        <p:spPr>
          <a:xfrm rot="5400000">
            <a:off x="7404865" y="41980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17"/>
          <p:cNvSpPr/>
          <p:nvPr/>
        </p:nvSpPr>
        <p:spPr>
          <a:xfrm rot="5400000">
            <a:off x="7404865" y="83456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17"/>
          <p:cNvSpPr/>
          <p:nvPr/>
        </p:nvSpPr>
        <p:spPr>
          <a:xfrm rot="5400000">
            <a:off x="6911831" y="83456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17"/>
          <p:cNvSpPr/>
          <p:nvPr/>
        </p:nvSpPr>
        <p:spPr>
          <a:xfrm rot="5400000">
            <a:off x="6911831" y="41857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17"/>
          <p:cNvSpPr/>
          <p:nvPr/>
        </p:nvSpPr>
        <p:spPr>
          <a:xfrm rot="5400000">
            <a:off x="7404865" y="125177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17"/>
          <p:cNvSpPr/>
          <p:nvPr/>
        </p:nvSpPr>
        <p:spPr>
          <a:xfrm rot="5400000">
            <a:off x="6911831" y="125054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17"/>
          <p:cNvSpPr/>
          <p:nvPr/>
        </p:nvSpPr>
        <p:spPr>
          <a:xfrm rot="5400000">
            <a:off x="8390933" y="-41155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17"/>
          <p:cNvSpPr/>
          <p:nvPr/>
        </p:nvSpPr>
        <p:spPr>
          <a:xfrm rot="5400000">
            <a:off x="8390933" y="320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17"/>
          <p:cNvSpPr/>
          <p:nvPr/>
        </p:nvSpPr>
        <p:spPr>
          <a:xfrm rot="5400000">
            <a:off x="7897899" y="320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17"/>
          <p:cNvSpPr/>
          <p:nvPr/>
        </p:nvSpPr>
        <p:spPr>
          <a:xfrm rot="5400000">
            <a:off x="7897899" y="-41277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17"/>
          <p:cNvSpPr/>
          <p:nvPr/>
        </p:nvSpPr>
        <p:spPr>
          <a:xfrm rot="5400000">
            <a:off x="8390933" y="42042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17"/>
          <p:cNvSpPr/>
          <p:nvPr/>
        </p:nvSpPr>
        <p:spPr>
          <a:xfrm rot="5400000">
            <a:off x="8390933" y="83517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17"/>
          <p:cNvSpPr/>
          <p:nvPr/>
        </p:nvSpPr>
        <p:spPr>
          <a:xfrm rot="5400000">
            <a:off x="7897899" y="83517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17"/>
          <p:cNvSpPr/>
          <p:nvPr/>
        </p:nvSpPr>
        <p:spPr>
          <a:xfrm rot="5400000">
            <a:off x="7897899" y="41919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17"/>
          <p:cNvSpPr/>
          <p:nvPr/>
        </p:nvSpPr>
        <p:spPr>
          <a:xfrm rot="5400000">
            <a:off x="8390933" y="125239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17"/>
          <p:cNvSpPr/>
          <p:nvPr/>
        </p:nvSpPr>
        <p:spPr>
          <a:xfrm rot="5400000">
            <a:off x="7897899" y="125116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17"/>
          <p:cNvSpPr/>
          <p:nvPr/>
        </p:nvSpPr>
        <p:spPr>
          <a:xfrm rot="5400000">
            <a:off x="9377001" y="-41093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17"/>
          <p:cNvSpPr/>
          <p:nvPr/>
        </p:nvSpPr>
        <p:spPr>
          <a:xfrm rot="5400000">
            <a:off x="9377001" y="382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17"/>
          <p:cNvSpPr/>
          <p:nvPr/>
        </p:nvSpPr>
        <p:spPr>
          <a:xfrm rot="5400000">
            <a:off x="8883967" y="382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17"/>
          <p:cNvSpPr/>
          <p:nvPr/>
        </p:nvSpPr>
        <p:spPr>
          <a:xfrm rot="5400000">
            <a:off x="8883967" y="-41216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17"/>
          <p:cNvSpPr/>
          <p:nvPr/>
        </p:nvSpPr>
        <p:spPr>
          <a:xfrm rot="5400000">
            <a:off x="9377001" y="42103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17"/>
          <p:cNvSpPr/>
          <p:nvPr/>
        </p:nvSpPr>
        <p:spPr>
          <a:xfrm rot="5400000">
            <a:off x="9377001" y="83579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17"/>
          <p:cNvSpPr/>
          <p:nvPr/>
        </p:nvSpPr>
        <p:spPr>
          <a:xfrm rot="5400000">
            <a:off x="8883967" y="83579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17"/>
          <p:cNvSpPr/>
          <p:nvPr/>
        </p:nvSpPr>
        <p:spPr>
          <a:xfrm rot="5400000">
            <a:off x="8883967" y="41980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17"/>
          <p:cNvSpPr/>
          <p:nvPr/>
        </p:nvSpPr>
        <p:spPr>
          <a:xfrm rot="5400000">
            <a:off x="9377001" y="125300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17"/>
          <p:cNvSpPr/>
          <p:nvPr/>
        </p:nvSpPr>
        <p:spPr>
          <a:xfrm rot="5400000">
            <a:off x="8883967" y="125177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17"/>
          <p:cNvSpPr/>
          <p:nvPr/>
        </p:nvSpPr>
        <p:spPr>
          <a:xfrm rot="5400000">
            <a:off x="4446662" y="41734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17"/>
          <p:cNvSpPr/>
          <p:nvPr/>
        </p:nvSpPr>
        <p:spPr>
          <a:xfrm rot="5400000">
            <a:off x="4446662" y="83210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17"/>
          <p:cNvSpPr/>
          <p:nvPr/>
        </p:nvSpPr>
        <p:spPr>
          <a:xfrm rot="5400000">
            <a:off x="3953628" y="83210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17"/>
          <p:cNvSpPr/>
          <p:nvPr/>
        </p:nvSpPr>
        <p:spPr>
          <a:xfrm rot="5400000">
            <a:off x="3953628" y="41612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17"/>
          <p:cNvSpPr/>
          <p:nvPr/>
        </p:nvSpPr>
        <p:spPr>
          <a:xfrm rot="5400000">
            <a:off x="4446662" y="124932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17"/>
          <p:cNvSpPr/>
          <p:nvPr/>
        </p:nvSpPr>
        <p:spPr>
          <a:xfrm rot="5400000">
            <a:off x="3953628" y="124809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17"/>
          <p:cNvSpPr/>
          <p:nvPr/>
        </p:nvSpPr>
        <p:spPr>
          <a:xfrm rot="5400000">
            <a:off x="5432729" y="-41400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17"/>
          <p:cNvSpPr/>
          <p:nvPr/>
        </p:nvSpPr>
        <p:spPr>
          <a:xfrm rot="5400000">
            <a:off x="5432729" y="75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17"/>
          <p:cNvSpPr/>
          <p:nvPr/>
        </p:nvSpPr>
        <p:spPr>
          <a:xfrm rot="5400000">
            <a:off x="4939696" y="75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17"/>
          <p:cNvSpPr/>
          <p:nvPr/>
        </p:nvSpPr>
        <p:spPr>
          <a:xfrm rot="5400000">
            <a:off x="4939696" y="-41523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17"/>
          <p:cNvSpPr/>
          <p:nvPr/>
        </p:nvSpPr>
        <p:spPr>
          <a:xfrm rot="5400000">
            <a:off x="5432729" y="41796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17"/>
          <p:cNvSpPr/>
          <p:nvPr/>
        </p:nvSpPr>
        <p:spPr>
          <a:xfrm rot="5400000">
            <a:off x="5432729" y="83272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17"/>
          <p:cNvSpPr/>
          <p:nvPr/>
        </p:nvSpPr>
        <p:spPr>
          <a:xfrm rot="5400000">
            <a:off x="4939696" y="83272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17"/>
          <p:cNvSpPr/>
          <p:nvPr/>
        </p:nvSpPr>
        <p:spPr>
          <a:xfrm rot="5400000">
            <a:off x="4939696" y="41673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17"/>
          <p:cNvSpPr/>
          <p:nvPr/>
        </p:nvSpPr>
        <p:spPr>
          <a:xfrm rot="5400000">
            <a:off x="5432729" y="124993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17"/>
          <p:cNvSpPr/>
          <p:nvPr/>
        </p:nvSpPr>
        <p:spPr>
          <a:xfrm rot="5400000">
            <a:off x="4939696" y="124870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17"/>
          <p:cNvSpPr/>
          <p:nvPr/>
        </p:nvSpPr>
        <p:spPr>
          <a:xfrm rot="5400000">
            <a:off x="6418797" y="-41339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17"/>
          <p:cNvSpPr/>
          <p:nvPr/>
        </p:nvSpPr>
        <p:spPr>
          <a:xfrm rot="5400000">
            <a:off x="6418797" y="136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17"/>
          <p:cNvSpPr/>
          <p:nvPr/>
        </p:nvSpPr>
        <p:spPr>
          <a:xfrm rot="5400000">
            <a:off x="5925763" y="136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17"/>
          <p:cNvSpPr/>
          <p:nvPr/>
        </p:nvSpPr>
        <p:spPr>
          <a:xfrm rot="5400000">
            <a:off x="5925763" y="-414622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17"/>
          <p:cNvSpPr/>
          <p:nvPr/>
        </p:nvSpPr>
        <p:spPr>
          <a:xfrm rot="5400000">
            <a:off x="6418797" y="418578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17"/>
          <p:cNvSpPr/>
          <p:nvPr/>
        </p:nvSpPr>
        <p:spPr>
          <a:xfrm rot="5400000">
            <a:off x="6418797" y="83333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17"/>
          <p:cNvSpPr/>
          <p:nvPr/>
        </p:nvSpPr>
        <p:spPr>
          <a:xfrm rot="5400000">
            <a:off x="5925763" y="83333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17"/>
          <p:cNvSpPr/>
          <p:nvPr/>
        </p:nvSpPr>
        <p:spPr>
          <a:xfrm rot="5400000">
            <a:off x="5925763" y="41734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17"/>
          <p:cNvSpPr/>
          <p:nvPr/>
        </p:nvSpPr>
        <p:spPr>
          <a:xfrm rot="5400000">
            <a:off x="6418797" y="125054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17"/>
          <p:cNvSpPr/>
          <p:nvPr/>
        </p:nvSpPr>
        <p:spPr>
          <a:xfrm rot="5400000">
            <a:off x="5925763" y="124048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17"/>
          <p:cNvSpPr/>
          <p:nvPr/>
        </p:nvSpPr>
        <p:spPr>
          <a:xfrm rot="5400000">
            <a:off x="2998532" y="41734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17"/>
          <p:cNvSpPr/>
          <p:nvPr/>
        </p:nvSpPr>
        <p:spPr>
          <a:xfrm rot="5400000">
            <a:off x="3491566" y="125054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17"/>
          <p:cNvSpPr/>
          <p:nvPr/>
        </p:nvSpPr>
        <p:spPr>
          <a:xfrm rot="5400000">
            <a:off x="2998532" y="124932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17"/>
          <p:cNvSpPr/>
          <p:nvPr/>
        </p:nvSpPr>
        <p:spPr>
          <a:xfrm rot="5400000">
            <a:off x="-1433671" y="574996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17"/>
          <p:cNvSpPr/>
          <p:nvPr/>
        </p:nvSpPr>
        <p:spPr>
          <a:xfrm rot="5400000">
            <a:off x="-1926705" y="574873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17"/>
          <p:cNvSpPr/>
          <p:nvPr/>
        </p:nvSpPr>
        <p:spPr>
          <a:xfrm rot="5400000">
            <a:off x="-447603" y="575057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17"/>
          <p:cNvSpPr/>
          <p:nvPr/>
        </p:nvSpPr>
        <p:spPr>
          <a:xfrm rot="5400000">
            <a:off x="-940637" y="574934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17"/>
          <p:cNvSpPr/>
          <p:nvPr/>
        </p:nvSpPr>
        <p:spPr>
          <a:xfrm rot="5400000">
            <a:off x="538464" y="575119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17"/>
          <p:cNvSpPr/>
          <p:nvPr/>
        </p:nvSpPr>
        <p:spPr>
          <a:xfrm rot="5400000">
            <a:off x="45431" y="574996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17"/>
          <p:cNvSpPr/>
          <p:nvPr/>
        </p:nvSpPr>
        <p:spPr>
          <a:xfrm rot="5400000">
            <a:off x="1534736" y="574873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17"/>
          <p:cNvSpPr/>
          <p:nvPr/>
        </p:nvSpPr>
        <p:spPr>
          <a:xfrm rot="5400000">
            <a:off x="1041702" y="574750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17"/>
          <p:cNvSpPr/>
          <p:nvPr/>
        </p:nvSpPr>
        <p:spPr>
          <a:xfrm rot="5400000">
            <a:off x="2520804" y="574934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17"/>
          <p:cNvSpPr/>
          <p:nvPr/>
        </p:nvSpPr>
        <p:spPr>
          <a:xfrm rot="5400000">
            <a:off x="2027770" y="574812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17"/>
          <p:cNvSpPr/>
          <p:nvPr/>
        </p:nvSpPr>
        <p:spPr>
          <a:xfrm rot="5400000">
            <a:off x="3506872" y="574996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17"/>
          <p:cNvSpPr/>
          <p:nvPr/>
        </p:nvSpPr>
        <p:spPr>
          <a:xfrm rot="5400000">
            <a:off x="3013838" y="574873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17"/>
          <p:cNvSpPr/>
          <p:nvPr/>
        </p:nvSpPr>
        <p:spPr>
          <a:xfrm rot="5400000">
            <a:off x="4461968" y="574873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17"/>
          <p:cNvSpPr/>
          <p:nvPr/>
        </p:nvSpPr>
        <p:spPr>
          <a:xfrm rot="5400000">
            <a:off x="3968934" y="574750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17"/>
          <p:cNvSpPr/>
          <p:nvPr/>
        </p:nvSpPr>
        <p:spPr>
          <a:xfrm rot="5400000">
            <a:off x="7420171" y="575119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17"/>
          <p:cNvSpPr/>
          <p:nvPr/>
        </p:nvSpPr>
        <p:spPr>
          <a:xfrm rot="5400000">
            <a:off x="6927137" y="574996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17"/>
          <p:cNvSpPr/>
          <p:nvPr/>
        </p:nvSpPr>
        <p:spPr>
          <a:xfrm rot="5400000">
            <a:off x="7913205" y="575057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17"/>
          <p:cNvSpPr/>
          <p:nvPr/>
        </p:nvSpPr>
        <p:spPr>
          <a:xfrm rot="5400000">
            <a:off x="8406239" y="575180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17"/>
          <p:cNvSpPr/>
          <p:nvPr/>
        </p:nvSpPr>
        <p:spPr>
          <a:xfrm rot="5400000">
            <a:off x="9392307" y="575241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17"/>
          <p:cNvSpPr/>
          <p:nvPr/>
        </p:nvSpPr>
        <p:spPr>
          <a:xfrm rot="5400000">
            <a:off x="8899273" y="575119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17"/>
          <p:cNvSpPr/>
          <p:nvPr/>
        </p:nvSpPr>
        <p:spPr>
          <a:xfrm rot="5400000">
            <a:off x="5448035" y="574934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17"/>
          <p:cNvSpPr/>
          <p:nvPr/>
        </p:nvSpPr>
        <p:spPr>
          <a:xfrm rot="5400000">
            <a:off x="4955002" y="574812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17"/>
          <p:cNvSpPr/>
          <p:nvPr/>
        </p:nvSpPr>
        <p:spPr>
          <a:xfrm rot="5400000">
            <a:off x="6434103" y="574996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17"/>
          <p:cNvSpPr/>
          <p:nvPr/>
        </p:nvSpPr>
        <p:spPr>
          <a:xfrm rot="5400000">
            <a:off x="5941069" y="574873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17"/>
          <p:cNvSpPr/>
          <p:nvPr/>
        </p:nvSpPr>
        <p:spPr>
          <a:xfrm rot="5400000">
            <a:off x="-1412903" y="621132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17"/>
          <p:cNvSpPr/>
          <p:nvPr/>
        </p:nvSpPr>
        <p:spPr>
          <a:xfrm rot="5400000">
            <a:off x="-1905937" y="621009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17"/>
          <p:cNvSpPr/>
          <p:nvPr/>
        </p:nvSpPr>
        <p:spPr>
          <a:xfrm rot="5400000">
            <a:off x="-426835" y="621194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17"/>
          <p:cNvSpPr/>
          <p:nvPr/>
        </p:nvSpPr>
        <p:spPr>
          <a:xfrm rot="5400000">
            <a:off x="-919869" y="621071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17"/>
          <p:cNvSpPr/>
          <p:nvPr/>
        </p:nvSpPr>
        <p:spPr>
          <a:xfrm rot="5400000">
            <a:off x="559233" y="621255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17"/>
          <p:cNvSpPr/>
          <p:nvPr/>
        </p:nvSpPr>
        <p:spPr>
          <a:xfrm rot="5400000">
            <a:off x="66199" y="621132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17"/>
          <p:cNvSpPr/>
          <p:nvPr/>
        </p:nvSpPr>
        <p:spPr>
          <a:xfrm rot="5400000">
            <a:off x="1555504" y="621009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17"/>
          <p:cNvSpPr/>
          <p:nvPr/>
        </p:nvSpPr>
        <p:spPr>
          <a:xfrm rot="5400000">
            <a:off x="1062471" y="620887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17"/>
          <p:cNvSpPr/>
          <p:nvPr/>
        </p:nvSpPr>
        <p:spPr>
          <a:xfrm rot="5400000">
            <a:off x="2541572" y="621071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17"/>
          <p:cNvSpPr/>
          <p:nvPr/>
        </p:nvSpPr>
        <p:spPr>
          <a:xfrm rot="5400000">
            <a:off x="2048538" y="620948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17"/>
          <p:cNvSpPr/>
          <p:nvPr/>
        </p:nvSpPr>
        <p:spPr>
          <a:xfrm rot="5400000">
            <a:off x="3527640" y="621132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17"/>
          <p:cNvSpPr/>
          <p:nvPr/>
        </p:nvSpPr>
        <p:spPr>
          <a:xfrm rot="5400000">
            <a:off x="3034606" y="621009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17"/>
          <p:cNvSpPr/>
          <p:nvPr/>
        </p:nvSpPr>
        <p:spPr>
          <a:xfrm rot="5400000">
            <a:off x="4482736" y="621009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17"/>
          <p:cNvSpPr/>
          <p:nvPr/>
        </p:nvSpPr>
        <p:spPr>
          <a:xfrm rot="5400000">
            <a:off x="3989702" y="620887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17"/>
          <p:cNvSpPr/>
          <p:nvPr/>
        </p:nvSpPr>
        <p:spPr>
          <a:xfrm rot="5400000">
            <a:off x="7440939" y="621255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17"/>
          <p:cNvSpPr/>
          <p:nvPr/>
        </p:nvSpPr>
        <p:spPr>
          <a:xfrm rot="5400000">
            <a:off x="6947905" y="621132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17"/>
          <p:cNvSpPr/>
          <p:nvPr/>
        </p:nvSpPr>
        <p:spPr>
          <a:xfrm rot="5400000">
            <a:off x="8427007" y="6213170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17"/>
          <p:cNvSpPr/>
          <p:nvPr/>
        </p:nvSpPr>
        <p:spPr>
          <a:xfrm rot="5400000">
            <a:off x="7933973" y="6211941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17"/>
          <p:cNvSpPr/>
          <p:nvPr/>
        </p:nvSpPr>
        <p:spPr>
          <a:xfrm rot="5400000">
            <a:off x="9413075" y="6213784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17"/>
          <p:cNvSpPr/>
          <p:nvPr/>
        </p:nvSpPr>
        <p:spPr>
          <a:xfrm rot="5400000">
            <a:off x="8920041" y="621255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17"/>
          <p:cNvSpPr/>
          <p:nvPr/>
        </p:nvSpPr>
        <p:spPr>
          <a:xfrm rot="5400000">
            <a:off x="5468804" y="6210713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17"/>
          <p:cNvSpPr/>
          <p:nvPr/>
        </p:nvSpPr>
        <p:spPr>
          <a:xfrm rot="5400000">
            <a:off x="4975770" y="6209485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17"/>
          <p:cNvSpPr/>
          <p:nvPr/>
        </p:nvSpPr>
        <p:spPr>
          <a:xfrm rot="5400000">
            <a:off x="6454871" y="6211327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17"/>
          <p:cNvSpPr/>
          <p:nvPr/>
        </p:nvSpPr>
        <p:spPr>
          <a:xfrm rot="5400000">
            <a:off x="5961838" y="6210099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17"/>
          <p:cNvSpPr/>
          <p:nvPr/>
        </p:nvSpPr>
        <p:spPr>
          <a:xfrm rot="5400000">
            <a:off x="528260" y="805596"/>
            <a:ext cx="414600" cy="492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8B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6" name="Google Shape;946;p17"/>
          <p:cNvPicPr preferRelativeResize="0"/>
          <p:nvPr/>
        </p:nvPicPr>
        <p:blipFill rotWithShape="1">
          <a:blip r:embed="rId3">
            <a:alphaModFix/>
          </a:blip>
          <a:srcRect b="11862" l="3020" r="38778" t="30942"/>
          <a:stretch/>
        </p:blipFill>
        <p:spPr>
          <a:xfrm>
            <a:off x="1134987" y="332938"/>
            <a:ext cx="6874026" cy="4373676"/>
          </a:xfrm>
          <a:prstGeom prst="rect">
            <a:avLst/>
          </a:prstGeom>
          <a:noFill/>
          <a:ln cap="flat" cmpd="sng" w="9525">
            <a:solidFill>
              <a:srgbClr val="D6C6B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47" name="Google Shape;947;p17"/>
          <p:cNvSpPr/>
          <p:nvPr/>
        </p:nvSpPr>
        <p:spPr>
          <a:xfrm>
            <a:off x="4766300" y="333600"/>
            <a:ext cx="3252000" cy="2288100"/>
          </a:xfrm>
          <a:prstGeom prst="rect">
            <a:avLst/>
          </a:prstGeom>
          <a:solidFill>
            <a:srgbClr val="D6C6B7"/>
          </a:solidFill>
          <a:ln cap="flat" cmpd="sng" w="9525">
            <a:solidFill>
              <a:srgbClr val="D6C6B7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8" name="Google Shape;94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8750" y="351726"/>
            <a:ext cx="3252001" cy="2529818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17"/>
          <p:cNvSpPr txBox="1"/>
          <p:nvPr/>
        </p:nvSpPr>
        <p:spPr>
          <a:xfrm>
            <a:off x="1012975" y="340750"/>
            <a:ext cx="2745900" cy="10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-GB" sz="1300"/>
              <a:t>Kabelbroms</a:t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-GB" sz="1300"/>
              <a:t>Vikterna höjs</a:t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-GB" sz="1300"/>
              <a:t>Lagring och produktion</a:t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-GB" sz="1300"/>
              <a:t>Distribution</a:t>
            </a:r>
            <a:endParaRPr b="1" sz="1300"/>
          </a:p>
        </p:txBody>
      </p:sp>
      <p:sp>
        <p:nvSpPr>
          <p:cNvPr id="950" name="Google Shape;950;p17"/>
          <p:cNvSpPr txBox="1"/>
          <p:nvPr/>
        </p:nvSpPr>
        <p:spPr>
          <a:xfrm>
            <a:off x="1170625" y="4151775"/>
            <a:ext cx="32520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Nunito"/>
                <a:ea typeface="Nunito"/>
                <a:cs typeface="Nunito"/>
                <a:sym typeface="Nunito"/>
              </a:rPr>
              <a:t>Det här är vår skiss:</a:t>
            </a:r>
            <a:endParaRPr sz="26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8"/>
          <p:cNvSpPr/>
          <p:nvPr/>
        </p:nvSpPr>
        <p:spPr>
          <a:xfrm rot="2957834">
            <a:off x="-623612" y="333384"/>
            <a:ext cx="937076" cy="123191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18"/>
          <p:cNvSpPr/>
          <p:nvPr/>
        </p:nvSpPr>
        <p:spPr>
          <a:xfrm rot="2957834">
            <a:off x="317288" y="-484691"/>
            <a:ext cx="937076" cy="123191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18"/>
          <p:cNvSpPr/>
          <p:nvPr/>
        </p:nvSpPr>
        <p:spPr>
          <a:xfrm rot="2957834">
            <a:off x="-34512" y="1029109"/>
            <a:ext cx="937076" cy="123191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18"/>
          <p:cNvSpPr/>
          <p:nvPr/>
        </p:nvSpPr>
        <p:spPr>
          <a:xfrm rot="2957834">
            <a:off x="921388" y="260784"/>
            <a:ext cx="937076" cy="123191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18"/>
          <p:cNvSpPr/>
          <p:nvPr/>
        </p:nvSpPr>
        <p:spPr>
          <a:xfrm rot="-7829630">
            <a:off x="1206362" y="-572449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18"/>
          <p:cNvSpPr/>
          <p:nvPr/>
        </p:nvSpPr>
        <p:spPr>
          <a:xfrm rot="-7842166">
            <a:off x="8946505" y="3566227"/>
            <a:ext cx="937076" cy="123191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18"/>
          <p:cNvSpPr/>
          <p:nvPr/>
        </p:nvSpPr>
        <p:spPr>
          <a:xfrm rot="-7842166">
            <a:off x="8005605" y="4384302"/>
            <a:ext cx="937076" cy="123191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18"/>
          <p:cNvSpPr/>
          <p:nvPr/>
        </p:nvSpPr>
        <p:spPr>
          <a:xfrm rot="-7842166">
            <a:off x="8357405" y="2870502"/>
            <a:ext cx="937076" cy="123191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18"/>
          <p:cNvSpPr/>
          <p:nvPr/>
        </p:nvSpPr>
        <p:spPr>
          <a:xfrm rot="-7842166">
            <a:off x="7401505" y="3638827"/>
            <a:ext cx="937076" cy="123191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18"/>
          <p:cNvSpPr/>
          <p:nvPr/>
        </p:nvSpPr>
        <p:spPr>
          <a:xfrm rot="-7842166">
            <a:off x="6510355" y="4384302"/>
            <a:ext cx="937076" cy="123191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5" name="Google Shape;965;p18"/>
          <p:cNvPicPr preferRelativeResize="0"/>
          <p:nvPr/>
        </p:nvPicPr>
        <p:blipFill rotWithShape="1">
          <a:blip r:embed="rId3">
            <a:alphaModFix/>
          </a:blip>
          <a:srcRect b="23752" l="0" r="0" t="24339"/>
          <a:stretch/>
        </p:blipFill>
        <p:spPr>
          <a:xfrm>
            <a:off x="5111678" y="1113934"/>
            <a:ext cx="3734426" cy="13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18"/>
          <p:cNvSpPr txBox="1"/>
          <p:nvPr/>
        </p:nvSpPr>
        <p:spPr>
          <a:xfrm>
            <a:off x="3053575" y="255350"/>
            <a:ext cx="4509000" cy="897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/>
              <a:t>Hållbarhet</a:t>
            </a:r>
            <a:endParaRPr sz="5500"/>
          </a:p>
        </p:txBody>
      </p:sp>
      <p:sp>
        <p:nvSpPr>
          <p:cNvPr id="967" name="Google Shape;967;p18"/>
          <p:cNvSpPr/>
          <p:nvPr/>
        </p:nvSpPr>
        <p:spPr>
          <a:xfrm rot="-7829630">
            <a:off x="-295738" y="-484624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18"/>
          <p:cNvSpPr/>
          <p:nvPr/>
        </p:nvSpPr>
        <p:spPr>
          <a:xfrm rot="-7829630">
            <a:off x="-683913" y="974476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18"/>
          <p:cNvSpPr/>
          <p:nvPr/>
        </p:nvSpPr>
        <p:spPr>
          <a:xfrm rot="-7829630">
            <a:off x="-94788" y="1648501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18"/>
          <p:cNvSpPr/>
          <p:nvPr/>
        </p:nvSpPr>
        <p:spPr>
          <a:xfrm rot="-7829630">
            <a:off x="1758612" y="191276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18"/>
          <p:cNvSpPr/>
          <p:nvPr/>
        </p:nvSpPr>
        <p:spPr>
          <a:xfrm rot="2957834">
            <a:off x="1812538" y="-484691"/>
            <a:ext cx="937076" cy="123191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18"/>
          <p:cNvSpPr/>
          <p:nvPr/>
        </p:nvSpPr>
        <p:spPr>
          <a:xfrm rot="2970370">
            <a:off x="8618794" y="4384333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18"/>
          <p:cNvSpPr/>
          <p:nvPr/>
        </p:nvSpPr>
        <p:spPr>
          <a:xfrm rot="2970370">
            <a:off x="9006969" y="2925233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18"/>
          <p:cNvSpPr/>
          <p:nvPr/>
        </p:nvSpPr>
        <p:spPr>
          <a:xfrm rot="2970370">
            <a:off x="7115669" y="4488958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18"/>
          <p:cNvSpPr/>
          <p:nvPr/>
        </p:nvSpPr>
        <p:spPr>
          <a:xfrm rot="2970370">
            <a:off x="8417844" y="2251208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18"/>
          <p:cNvSpPr/>
          <p:nvPr/>
        </p:nvSpPr>
        <p:spPr>
          <a:xfrm rot="2970370">
            <a:off x="6510444" y="3763808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18"/>
          <p:cNvSpPr/>
          <p:nvPr/>
        </p:nvSpPr>
        <p:spPr>
          <a:xfrm rot="-7829630">
            <a:off x="267612" y="191276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18"/>
          <p:cNvSpPr/>
          <p:nvPr/>
        </p:nvSpPr>
        <p:spPr>
          <a:xfrm rot="2970370">
            <a:off x="8055444" y="3708433"/>
            <a:ext cx="936913" cy="123182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18"/>
          <p:cNvSpPr txBox="1"/>
          <p:nvPr/>
        </p:nvSpPr>
        <p:spPr>
          <a:xfrm>
            <a:off x="1287525" y="1848950"/>
            <a:ext cx="54852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1700"/>
              <a:t>ENERGY FROM TRACK 10 tar tillvara på tågens rörelseenergi som annars skulle gå till spillo</a:t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700">
                <a:solidFill>
                  <a:schemeClr val="dk1"/>
                </a:solidFill>
              </a:rPr>
              <a:t>Genom att använda en kabelbroms minskar vi slitage på tågets bromsar och hjul, vilket i sin tur minskar reperationskostnaderna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-GB" sz="1700">
                <a:solidFill>
                  <a:schemeClr val="dk1"/>
                </a:solidFill>
              </a:rPr>
              <a:t>Vår ide är dessutom helt fossilfri och ger varken koldioxidutsläpp eller påverkar miljön runt omkring negativt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9"/>
          <p:cNvSpPr/>
          <p:nvPr/>
        </p:nvSpPr>
        <p:spPr>
          <a:xfrm rot="5428620">
            <a:off x="2981876" y="-674229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19"/>
          <p:cNvSpPr/>
          <p:nvPr/>
        </p:nvSpPr>
        <p:spPr>
          <a:xfrm rot="5428620">
            <a:off x="4224776" y="-671304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19"/>
          <p:cNvSpPr/>
          <p:nvPr/>
        </p:nvSpPr>
        <p:spPr>
          <a:xfrm rot="5428620">
            <a:off x="9189776" y="-678954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19"/>
          <p:cNvSpPr/>
          <p:nvPr/>
        </p:nvSpPr>
        <p:spPr>
          <a:xfrm rot="5428620">
            <a:off x="7950176" y="-676029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19"/>
          <p:cNvSpPr/>
          <p:nvPr/>
        </p:nvSpPr>
        <p:spPr>
          <a:xfrm rot="5428620">
            <a:off x="6710576" y="-676029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19"/>
          <p:cNvSpPr/>
          <p:nvPr/>
        </p:nvSpPr>
        <p:spPr>
          <a:xfrm rot="5428620">
            <a:off x="5467676" y="-678954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19"/>
          <p:cNvSpPr/>
          <p:nvPr/>
        </p:nvSpPr>
        <p:spPr>
          <a:xfrm rot="5428620">
            <a:off x="1742276" y="-671304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19"/>
          <p:cNvSpPr/>
          <p:nvPr/>
        </p:nvSpPr>
        <p:spPr>
          <a:xfrm rot="5428620">
            <a:off x="7953476" y="224596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19"/>
          <p:cNvSpPr/>
          <p:nvPr/>
        </p:nvSpPr>
        <p:spPr>
          <a:xfrm rot="5428620">
            <a:off x="6710576" y="221671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19"/>
          <p:cNvSpPr/>
          <p:nvPr/>
        </p:nvSpPr>
        <p:spPr>
          <a:xfrm rot="5428620">
            <a:off x="7953476" y="1108496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19"/>
          <p:cNvSpPr/>
          <p:nvPr/>
        </p:nvSpPr>
        <p:spPr>
          <a:xfrm rot="5428620">
            <a:off x="9196376" y="216233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19"/>
          <p:cNvSpPr/>
          <p:nvPr/>
        </p:nvSpPr>
        <p:spPr>
          <a:xfrm rot="5428620">
            <a:off x="9199676" y="1116858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19"/>
          <p:cNvSpPr/>
          <p:nvPr/>
        </p:nvSpPr>
        <p:spPr>
          <a:xfrm rot="5428620">
            <a:off x="9199676" y="2000758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19"/>
          <p:cNvSpPr/>
          <p:nvPr/>
        </p:nvSpPr>
        <p:spPr>
          <a:xfrm rot="-5359286">
            <a:off x="3771369" y="-24458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19"/>
          <p:cNvSpPr/>
          <p:nvPr/>
        </p:nvSpPr>
        <p:spPr>
          <a:xfrm rot="-5359286">
            <a:off x="5007669" y="-24458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19"/>
          <p:cNvSpPr/>
          <p:nvPr/>
        </p:nvSpPr>
        <p:spPr>
          <a:xfrm rot="-5359286">
            <a:off x="8736369" y="-25223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19"/>
          <p:cNvSpPr/>
          <p:nvPr/>
        </p:nvSpPr>
        <p:spPr>
          <a:xfrm rot="-5359286">
            <a:off x="7496769" y="-24930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19"/>
          <p:cNvSpPr/>
          <p:nvPr/>
        </p:nvSpPr>
        <p:spPr>
          <a:xfrm rot="-5359286">
            <a:off x="6257169" y="-24930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19"/>
          <p:cNvSpPr/>
          <p:nvPr/>
        </p:nvSpPr>
        <p:spPr>
          <a:xfrm rot="-5359286">
            <a:off x="2528469" y="-24750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19"/>
          <p:cNvSpPr/>
          <p:nvPr/>
        </p:nvSpPr>
        <p:spPr>
          <a:xfrm rot="-5359286">
            <a:off x="8739669" y="65132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Google Shape;1004;p19"/>
          <p:cNvSpPr/>
          <p:nvPr/>
        </p:nvSpPr>
        <p:spPr>
          <a:xfrm rot="-5359286">
            <a:off x="7500069" y="65132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19"/>
          <p:cNvSpPr/>
          <p:nvPr/>
        </p:nvSpPr>
        <p:spPr>
          <a:xfrm rot="-5359286">
            <a:off x="8742969" y="153814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19"/>
          <p:cNvSpPr txBox="1"/>
          <p:nvPr/>
        </p:nvSpPr>
        <p:spPr>
          <a:xfrm>
            <a:off x="570800" y="596125"/>
            <a:ext cx="4582500" cy="897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Årets tema</a:t>
            </a:r>
            <a:endParaRPr sz="6000"/>
          </a:p>
        </p:txBody>
      </p:sp>
      <p:sp>
        <p:nvSpPr>
          <p:cNvPr id="1007" name="Google Shape;1007;p19"/>
          <p:cNvSpPr txBox="1"/>
          <p:nvPr/>
        </p:nvSpPr>
        <p:spPr>
          <a:xfrm>
            <a:off x="1156050" y="1492250"/>
            <a:ext cx="30381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(Energi från trakten)</a:t>
            </a:r>
            <a:endParaRPr b="1" sz="1800"/>
          </a:p>
        </p:txBody>
      </p:sp>
      <p:sp>
        <p:nvSpPr>
          <p:cNvPr id="1008" name="Google Shape;1008;p19"/>
          <p:cNvSpPr txBox="1"/>
          <p:nvPr/>
        </p:nvSpPr>
        <p:spPr>
          <a:xfrm>
            <a:off x="370050" y="1900825"/>
            <a:ext cx="4011000" cy="19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Vår uppfinning är relevant till årets tema eftersom att man kan implementera den på lokala tågstationer, som till exempel Lund C eller/och Malmö C.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Inte nog med det, uppfinningen är också ett bra tillfälle för Kraftringen och Skånetrafiken att samarbeta.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700">
                <a:solidFill>
                  <a:schemeClr val="dk1"/>
                </a:solidFill>
              </a:rPr>
              <a:t>Dessutom låter “energy from track 10” precis som “energi från trakten”!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9" name="Google Shape;10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250" y="3089626"/>
            <a:ext cx="1701100" cy="170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1050" y="3275250"/>
            <a:ext cx="1534800" cy="15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6312" y="3444502"/>
            <a:ext cx="1666175" cy="12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6700" y="1894033"/>
            <a:ext cx="2489100" cy="13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20"/>
          <p:cNvSpPr/>
          <p:nvPr/>
        </p:nvSpPr>
        <p:spPr>
          <a:xfrm rot="28620">
            <a:off x="-278092" y="1112398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20"/>
          <p:cNvSpPr/>
          <p:nvPr/>
        </p:nvSpPr>
        <p:spPr>
          <a:xfrm rot="28620">
            <a:off x="-275167" y="2351998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20"/>
          <p:cNvSpPr/>
          <p:nvPr/>
        </p:nvSpPr>
        <p:spPr>
          <a:xfrm rot="28620">
            <a:off x="-275167" y="3591598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20"/>
          <p:cNvSpPr/>
          <p:nvPr/>
        </p:nvSpPr>
        <p:spPr>
          <a:xfrm rot="28620">
            <a:off x="-275167" y="-130502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20"/>
          <p:cNvSpPr/>
          <p:nvPr/>
        </p:nvSpPr>
        <p:spPr>
          <a:xfrm rot="28620">
            <a:off x="-278092" y="4834498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20"/>
          <p:cNvSpPr/>
          <p:nvPr/>
        </p:nvSpPr>
        <p:spPr>
          <a:xfrm rot="-10759286">
            <a:off x="-692636" y="32271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20"/>
          <p:cNvSpPr/>
          <p:nvPr/>
        </p:nvSpPr>
        <p:spPr>
          <a:xfrm rot="-10759286">
            <a:off x="-692636" y="156561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20"/>
          <p:cNvSpPr/>
          <p:nvPr/>
        </p:nvSpPr>
        <p:spPr>
          <a:xfrm rot="-10759286">
            <a:off x="-692636" y="280521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20"/>
          <p:cNvSpPr/>
          <p:nvPr/>
        </p:nvSpPr>
        <p:spPr>
          <a:xfrm rot="-10759286">
            <a:off x="-692636" y="404481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20"/>
          <p:cNvSpPr/>
          <p:nvPr/>
        </p:nvSpPr>
        <p:spPr>
          <a:xfrm rot="-10759286">
            <a:off x="-692636" y="-91358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20"/>
          <p:cNvSpPr/>
          <p:nvPr/>
        </p:nvSpPr>
        <p:spPr>
          <a:xfrm rot="28620">
            <a:off x="8344233" y="1108586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20"/>
          <p:cNvSpPr/>
          <p:nvPr/>
        </p:nvSpPr>
        <p:spPr>
          <a:xfrm rot="-10759286">
            <a:off x="8799664" y="1565603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20"/>
          <p:cNvSpPr/>
          <p:nvPr/>
        </p:nvSpPr>
        <p:spPr>
          <a:xfrm rot="28620">
            <a:off x="8347158" y="2348186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20"/>
          <p:cNvSpPr/>
          <p:nvPr/>
        </p:nvSpPr>
        <p:spPr>
          <a:xfrm rot="-10759286">
            <a:off x="8802589" y="2805203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20"/>
          <p:cNvSpPr/>
          <p:nvPr/>
        </p:nvSpPr>
        <p:spPr>
          <a:xfrm rot="28620">
            <a:off x="8347158" y="3587786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20"/>
          <p:cNvSpPr/>
          <p:nvPr/>
        </p:nvSpPr>
        <p:spPr>
          <a:xfrm rot="-10759286">
            <a:off x="8802589" y="4044803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20"/>
          <p:cNvSpPr/>
          <p:nvPr/>
        </p:nvSpPr>
        <p:spPr>
          <a:xfrm rot="28620">
            <a:off x="8347158" y="-134314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20"/>
          <p:cNvSpPr/>
          <p:nvPr/>
        </p:nvSpPr>
        <p:spPr>
          <a:xfrm rot="-10759286">
            <a:off x="8802589" y="322703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20"/>
          <p:cNvSpPr/>
          <p:nvPr/>
        </p:nvSpPr>
        <p:spPr>
          <a:xfrm rot="-10759286">
            <a:off x="8802589" y="-913597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20"/>
          <p:cNvSpPr/>
          <p:nvPr/>
        </p:nvSpPr>
        <p:spPr>
          <a:xfrm rot="28620">
            <a:off x="8344233" y="4830686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20"/>
          <p:cNvSpPr/>
          <p:nvPr/>
        </p:nvSpPr>
        <p:spPr>
          <a:xfrm rot="-10759286">
            <a:off x="7929689" y="318903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20"/>
          <p:cNvSpPr/>
          <p:nvPr/>
        </p:nvSpPr>
        <p:spPr>
          <a:xfrm rot="-10759286">
            <a:off x="7929689" y="1561803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20"/>
          <p:cNvSpPr/>
          <p:nvPr/>
        </p:nvSpPr>
        <p:spPr>
          <a:xfrm rot="-10759286">
            <a:off x="7929689" y="2801403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20"/>
          <p:cNvSpPr/>
          <p:nvPr/>
        </p:nvSpPr>
        <p:spPr>
          <a:xfrm rot="-10759286">
            <a:off x="7929689" y="4041003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20"/>
          <p:cNvSpPr/>
          <p:nvPr/>
        </p:nvSpPr>
        <p:spPr>
          <a:xfrm rot="-10759286">
            <a:off x="7929689" y="-917397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20"/>
          <p:cNvSpPr txBox="1"/>
          <p:nvPr/>
        </p:nvSpPr>
        <p:spPr>
          <a:xfrm>
            <a:off x="1835500" y="210925"/>
            <a:ext cx="5162700" cy="897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Nytänkande</a:t>
            </a:r>
            <a:endParaRPr sz="6000"/>
          </a:p>
        </p:txBody>
      </p:sp>
      <p:sp>
        <p:nvSpPr>
          <p:cNvPr id="1043" name="Google Shape;1043;p20"/>
          <p:cNvSpPr/>
          <p:nvPr/>
        </p:nvSpPr>
        <p:spPr>
          <a:xfrm rot="-10759286">
            <a:off x="148489" y="156561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20"/>
          <p:cNvSpPr/>
          <p:nvPr/>
        </p:nvSpPr>
        <p:spPr>
          <a:xfrm rot="-10759286">
            <a:off x="151414" y="280521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20"/>
          <p:cNvSpPr/>
          <p:nvPr/>
        </p:nvSpPr>
        <p:spPr>
          <a:xfrm rot="-10759286">
            <a:off x="151414" y="404481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20"/>
          <p:cNvSpPr/>
          <p:nvPr/>
        </p:nvSpPr>
        <p:spPr>
          <a:xfrm rot="-10759286">
            <a:off x="151414" y="32271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20"/>
          <p:cNvSpPr/>
          <p:nvPr/>
        </p:nvSpPr>
        <p:spPr>
          <a:xfrm rot="-10759286">
            <a:off x="151414" y="-91358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20"/>
          <p:cNvSpPr txBox="1"/>
          <p:nvPr/>
        </p:nvSpPr>
        <p:spPr>
          <a:xfrm>
            <a:off x="1479800" y="1244725"/>
            <a:ext cx="3092100" cy="35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</a:rPr>
              <a:t>Energy from T.R.A.C.K 10 utnyttjar tåg för att skapa energi vilket är en energikälla som inte använts tidigare.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</a:rPr>
              <a:t>Vår nya lösning på energiomvandling gör vår uppfinning nytänkande och kreativ eftersom det inte finns något liknande på marknaden.</a:t>
            </a:r>
            <a:endParaRPr sz="1700"/>
          </a:p>
        </p:txBody>
      </p:sp>
      <p:pic>
        <p:nvPicPr>
          <p:cNvPr id="1049" name="Google Shape;104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850" y="1155775"/>
            <a:ext cx="1914125" cy="22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88" y="3423000"/>
            <a:ext cx="269557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21"/>
          <p:cNvSpPr/>
          <p:nvPr/>
        </p:nvSpPr>
        <p:spPr>
          <a:xfrm rot="5428620">
            <a:off x="2981876" y="-674229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21"/>
          <p:cNvSpPr/>
          <p:nvPr/>
        </p:nvSpPr>
        <p:spPr>
          <a:xfrm rot="-5359286">
            <a:off x="2528469" y="-24750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21"/>
          <p:cNvSpPr/>
          <p:nvPr/>
        </p:nvSpPr>
        <p:spPr>
          <a:xfrm rot="5428620">
            <a:off x="1742276" y="-671304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21"/>
          <p:cNvSpPr/>
          <p:nvPr/>
        </p:nvSpPr>
        <p:spPr>
          <a:xfrm rot="5428620">
            <a:off x="502676" y="-671304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21"/>
          <p:cNvSpPr/>
          <p:nvPr/>
        </p:nvSpPr>
        <p:spPr>
          <a:xfrm rot="-5359286">
            <a:off x="49269" y="-24458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21"/>
          <p:cNvSpPr/>
          <p:nvPr/>
        </p:nvSpPr>
        <p:spPr>
          <a:xfrm rot="5428620">
            <a:off x="4224776" y="-671304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21"/>
          <p:cNvSpPr/>
          <p:nvPr/>
        </p:nvSpPr>
        <p:spPr>
          <a:xfrm rot="-5359286">
            <a:off x="3771369" y="-24458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21"/>
          <p:cNvSpPr/>
          <p:nvPr/>
        </p:nvSpPr>
        <p:spPr>
          <a:xfrm rot="-5359286">
            <a:off x="5007669" y="-24458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21"/>
          <p:cNvSpPr/>
          <p:nvPr/>
        </p:nvSpPr>
        <p:spPr>
          <a:xfrm rot="5428620">
            <a:off x="-740224" y="-674229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21"/>
          <p:cNvSpPr/>
          <p:nvPr/>
        </p:nvSpPr>
        <p:spPr>
          <a:xfrm rot="5428620">
            <a:off x="9189776" y="-678954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21"/>
          <p:cNvSpPr/>
          <p:nvPr/>
        </p:nvSpPr>
        <p:spPr>
          <a:xfrm rot="-5359286">
            <a:off x="8736369" y="-25223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21"/>
          <p:cNvSpPr/>
          <p:nvPr/>
        </p:nvSpPr>
        <p:spPr>
          <a:xfrm rot="5428620">
            <a:off x="7950176" y="-676029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21"/>
          <p:cNvSpPr/>
          <p:nvPr/>
        </p:nvSpPr>
        <p:spPr>
          <a:xfrm rot="-5359286">
            <a:off x="7496769" y="-24930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21"/>
          <p:cNvSpPr/>
          <p:nvPr/>
        </p:nvSpPr>
        <p:spPr>
          <a:xfrm rot="5428620">
            <a:off x="6710576" y="-676029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21"/>
          <p:cNvSpPr/>
          <p:nvPr/>
        </p:nvSpPr>
        <p:spPr>
          <a:xfrm rot="-5359286">
            <a:off x="6257169" y="-24930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21"/>
          <p:cNvSpPr/>
          <p:nvPr/>
        </p:nvSpPr>
        <p:spPr>
          <a:xfrm rot="5428620">
            <a:off x="5467676" y="-678954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21"/>
          <p:cNvSpPr/>
          <p:nvPr/>
        </p:nvSpPr>
        <p:spPr>
          <a:xfrm rot="-5371380">
            <a:off x="5346426" y="4702866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21"/>
          <p:cNvSpPr/>
          <p:nvPr/>
        </p:nvSpPr>
        <p:spPr>
          <a:xfrm rot="5440714">
            <a:off x="5799500" y="427609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21"/>
          <p:cNvSpPr/>
          <p:nvPr/>
        </p:nvSpPr>
        <p:spPr>
          <a:xfrm rot="-5371380">
            <a:off x="6586026" y="4699941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21"/>
          <p:cNvSpPr/>
          <p:nvPr/>
        </p:nvSpPr>
        <p:spPr>
          <a:xfrm rot="5440714">
            <a:off x="7039100" y="427317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21"/>
          <p:cNvSpPr/>
          <p:nvPr/>
        </p:nvSpPr>
        <p:spPr>
          <a:xfrm rot="-5371380">
            <a:off x="7825626" y="4699941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21"/>
          <p:cNvSpPr/>
          <p:nvPr/>
        </p:nvSpPr>
        <p:spPr>
          <a:xfrm rot="5440714">
            <a:off x="8278700" y="427317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21"/>
          <p:cNvSpPr/>
          <p:nvPr/>
        </p:nvSpPr>
        <p:spPr>
          <a:xfrm rot="-5371380">
            <a:off x="4103526" y="4699941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21"/>
          <p:cNvSpPr/>
          <p:nvPr/>
        </p:nvSpPr>
        <p:spPr>
          <a:xfrm rot="5440714">
            <a:off x="4556600" y="427317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21"/>
          <p:cNvSpPr/>
          <p:nvPr/>
        </p:nvSpPr>
        <p:spPr>
          <a:xfrm rot="5440714">
            <a:off x="3320300" y="427317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21"/>
          <p:cNvSpPr/>
          <p:nvPr/>
        </p:nvSpPr>
        <p:spPr>
          <a:xfrm rot="-5371380">
            <a:off x="9068526" y="4702866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21"/>
          <p:cNvSpPr/>
          <p:nvPr/>
        </p:nvSpPr>
        <p:spPr>
          <a:xfrm rot="-5371380">
            <a:off x="-861474" y="4707591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21"/>
          <p:cNvSpPr/>
          <p:nvPr/>
        </p:nvSpPr>
        <p:spPr>
          <a:xfrm rot="5440714">
            <a:off x="-408400" y="428082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21"/>
          <p:cNvSpPr/>
          <p:nvPr/>
        </p:nvSpPr>
        <p:spPr>
          <a:xfrm rot="-5371380">
            <a:off x="378126" y="4704666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21"/>
          <p:cNvSpPr/>
          <p:nvPr/>
        </p:nvSpPr>
        <p:spPr>
          <a:xfrm rot="5440714">
            <a:off x="831200" y="427789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21"/>
          <p:cNvSpPr/>
          <p:nvPr/>
        </p:nvSpPr>
        <p:spPr>
          <a:xfrm rot="-5371380">
            <a:off x="1617726" y="4704666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21"/>
          <p:cNvSpPr/>
          <p:nvPr/>
        </p:nvSpPr>
        <p:spPr>
          <a:xfrm rot="5440714">
            <a:off x="2070800" y="4277895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21"/>
          <p:cNvSpPr/>
          <p:nvPr/>
        </p:nvSpPr>
        <p:spPr>
          <a:xfrm rot="-5371380">
            <a:off x="2860626" y="4707591"/>
            <a:ext cx="936932" cy="123184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21"/>
          <p:cNvSpPr txBox="1"/>
          <p:nvPr>
            <p:ph idx="4294967295" type="title"/>
          </p:nvPr>
        </p:nvSpPr>
        <p:spPr>
          <a:xfrm>
            <a:off x="226325" y="936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Visste du att…</a:t>
            </a:r>
            <a:endParaRPr b="1"/>
          </a:p>
        </p:txBody>
      </p:sp>
      <p:sp>
        <p:nvSpPr>
          <p:cNvPr id="1089" name="Google Shape;1089;p21"/>
          <p:cNvSpPr txBox="1"/>
          <p:nvPr>
            <p:ph idx="4294967295" type="body"/>
          </p:nvPr>
        </p:nvSpPr>
        <p:spPr>
          <a:xfrm>
            <a:off x="360750" y="1559775"/>
            <a:ext cx="8422500" cy="32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Ett fullsatt pågatåg väger cirka 200 ton = 200 000 kg.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Ett pågatåg kör i cirka 160 km/h ≈ 45 m/s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Den kinetiska energin för ett pågatåg blir då (45</a:t>
            </a:r>
            <a:r>
              <a:rPr baseline="30000" lang="en-GB">
                <a:solidFill>
                  <a:srgbClr val="202124"/>
                </a:solidFill>
                <a:highlight>
                  <a:srgbClr val="FFFFFF"/>
                </a:highlight>
              </a:rPr>
              <a:t>2</a:t>
            </a:r>
            <a:r>
              <a:rPr lang="en-GB">
                <a:solidFill>
                  <a:schemeClr val="dk1"/>
                </a:solidFill>
              </a:rPr>
              <a:t>•200000/2) Joule ≈ 55 kWh, vilket motsvarar ungefär lika mycket som hushåll konsumerar på en hel dag.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-"/>
            </a:pPr>
            <a:r>
              <a:rPr lang="en-GB">
                <a:solidFill>
                  <a:schemeClr val="dk1"/>
                </a:solidFill>
              </a:rPr>
              <a:t>Detta betyder om vi med Energy from TRACK 10 tar tillvara på all denna energi, så kan vi med </a:t>
            </a:r>
            <a:r>
              <a:rPr b="1" lang="en-GB">
                <a:solidFill>
                  <a:schemeClr val="dk1"/>
                </a:solidFill>
              </a:rPr>
              <a:t>varje</a:t>
            </a:r>
            <a:r>
              <a:rPr lang="en-GB">
                <a:solidFill>
                  <a:schemeClr val="dk1"/>
                </a:solidFill>
              </a:rPr>
              <a:t> tåg som stannar spara lika mycket el som ett hushåll konsumerar på en hel dag, om vi bortser från friktionen i systemet.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90" name="Google Shape;10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375" y="658750"/>
            <a:ext cx="1391275" cy="88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7750" y="898225"/>
            <a:ext cx="1524200" cy="15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21"/>
          <p:cNvSpPr/>
          <p:nvPr/>
        </p:nvSpPr>
        <p:spPr>
          <a:xfrm rot="-5359286">
            <a:off x="1288869" y="-244580"/>
            <a:ext cx="937266" cy="123189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