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EB Garamon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BGaramond-bold.fntdata"/><Relationship Id="rId12" Type="http://schemas.openxmlformats.org/officeDocument/2006/relationships/font" Target="fonts/EBGaramon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BGaramond-boldItalic.fntdata"/><Relationship Id="rId14" Type="http://schemas.openxmlformats.org/officeDocument/2006/relationships/font" Target="fonts/EB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826c58aa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826c58aa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826c58aae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826c58aae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826c58aae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826c58aae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826c58aae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826c58aae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826c58aae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826c58aae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sv" sz="4100">
                <a:solidFill>
                  <a:srgbClr val="674EA7"/>
                </a:solidFill>
                <a:latin typeface="EB Garamond"/>
                <a:ea typeface="EB Garamond"/>
                <a:cs typeface="EB Garamond"/>
                <a:sym typeface="EB Garamond"/>
              </a:rPr>
              <a:t>magic move</a:t>
            </a:r>
            <a:endParaRPr sz="4100">
              <a:solidFill>
                <a:srgbClr val="674EA7"/>
              </a:solidFill>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58" name="Shape 58"/>
        <p:cNvGrpSpPr/>
        <p:nvPr/>
      </p:nvGrpSpPr>
      <p:grpSpPr>
        <a:xfrm>
          <a:off x="0" y="0"/>
          <a:ext cx="0" cy="0"/>
          <a:chOff x="0" y="0"/>
          <a:chExt cx="0" cy="0"/>
        </a:xfrm>
      </p:grpSpPr>
      <p:sp>
        <p:nvSpPr>
          <p:cNvPr id="59" name="Google Shape;59;p14"/>
          <p:cNvSpPr txBox="1"/>
          <p:nvPr>
            <p:ph idx="1" type="body"/>
          </p:nvPr>
        </p:nvSpPr>
        <p:spPr>
          <a:xfrm>
            <a:off x="201225" y="10911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v" sz="1900">
                <a:solidFill>
                  <a:srgbClr val="674EA7"/>
                </a:solidFill>
              </a:rPr>
              <a:t>spänningssökarna elektromagnetisk-låda</a:t>
            </a:r>
            <a:r>
              <a:rPr b="1" lang="sv">
                <a:solidFill>
                  <a:srgbClr val="674EA7"/>
                </a:solidFill>
              </a:rPr>
              <a:t> </a:t>
            </a:r>
            <a:endParaRPr b="1">
              <a:solidFill>
                <a:srgbClr val="674EA7"/>
              </a:solidFill>
            </a:endParaRPr>
          </a:p>
          <a:p>
            <a:pPr indent="0" lvl="0" marL="0" rtl="0" algn="l">
              <a:spcBef>
                <a:spcPts val="1200"/>
              </a:spcBef>
              <a:spcAft>
                <a:spcPts val="1200"/>
              </a:spcAft>
              <a:buNone/>
            </a:pPr>
            <a:r>
              <a:rPr b="1" lang="sv">
                <a:solidFill>
                  <a:srgbClr val="674EA7"/>
                </a:solidFill>
              </a:rPr>
              <a:t>tänk dig att en sån enkel sak som man gör varje dag som att bara gå på trappor,åka tåg eller köra bil kan bidra till el. Att generera energi som redan finns och skapar elektrisitet av den. Det är en engångsinvestering vilket är bra för miljön och eftersom elmängden ökar så elpriserna minskar.</a:t>
            </a:r>
            <a:endParaRPr b="1">
              <a:solidFill>
                <a:srgbClr val="674EA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sv" sz="2320">
                <a:solidFill>
                  <a:srgbClr val="D9D2E9"/>
                </a:solidFill>
              </a:rPr>
              <a:t>Fakta om Magic Move</a:t>
            </a:r>
            <a:endParaRPr b="1" sz="2320">
              <a:solidFill>
                <a:srgbClr val="D9D2E9"/>
              </a:solidFill>
            </a:endParaRPr>
          </a:p>
        </p:txBody>
      </p:sp>
      <p:sp>
        <p:nvSpPr>
          <p:cNvPr id="65" name="Google Shape;6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v" sz="2000">
                <a:solidFill>
                  <a:srgbClr val="D9D2E9"/>
                </a:solidFill>
              </a:rPr>
              <a:t>Den avlånga magneten som sitter fast i fjädringen i varje ände vibrerar när man sätter ner foten på trappsteget. Runt om boxen finns det koppartråd och när magneten börjar röra sig så bildas det elektromagneter runt den och tråden. Sedan kan man koppla denna box med flera trappsteg så att man inte använder för mycket på jordens resurser och håller det ekonomiskt och hållbart. Dessa boxar kan man sätta under nästan allt som ger mycket vibrationer. Några exempel på sådana saker är tågräls, golven och vägbulor. </a:t>
            </a:r>
            <a:endParaRPr b="1" sz="2000">
              <a:solidFill>
                <a:srgbClr val="D9D2E9"/>
              </a:solidFill>
            </a:endParaRPr>
          </a:p>
          <a:p>
            <a:pPr indent="0" lvl="0" marL="0" rtl="0" algn="l">
              <a:spcBef>
                <a:spcPts val="0"/>
              </a:spcBef>
              <a:spcAft>
                <a:spcPts val="1200"/>
              </a:spcAft>
              <a:buNone/>
            </a:pPr>
            <a:r>
              <a:t/>
            </a:r>
            <a:endParaRPr b="1" sz="2500">
              <a:solidFill>
                <a:srgbClr val="351C7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69"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0" y="98950"/>
            <a:ext cx="3968527" cy="2686199"/>
          </a:xfrm>
          <a:prstGeom prst="rect">
            <a:avLst/>
          </a:prstGeom>
          <a:noFill/>
          <a:ln>
            <a:noFill/>
          </a:ln>
        </p:spPr>
      </p:pic>
      <p:pic>
        <p:nvPicPr>
          <p:cNvPr id="71" name="Google Shape;71;p16"/>
          <p:cNvPicPr preferRelativeResize="0"/>
          <p:nvPr/>
        </p:nvPicPr>
        <p:blipFill>
          <a:blip r:embed="rId4">
            <a:alphaModFix/>
          </a:blip>
          <a:stretch>
            <a:fillRect/>
          </a:stretch>
        </p:blipFill>
        <p:spPr>
          <a:xfrm>
            <a:off x="4429350" y="-12"/>
            <a:ext cx="3713925" cy="2963424"/>
          </a:xfrm>
          <a:prstGeom prst="rect">
            <a:avLst/>
          </a:prstGeom>
          <a:noFill/>
          <a:ln>
            <a:noFill/>
          </a:ln>
        </p:spPr>
      </p:pic>
      <p:pic>
        <p:nvPicPr>
          <p:cNvPr id="72" name="Google Shape;72;p16"/>
          <p:cNvPicPr preferRelativeResize="0"/>
          <p:nvPr/>
        </p:nvPicPr>
        <p:blipFill>
          <a:blip r:embed="rId5">
            <a:alphaModFix/>
          </a:blip>
          <a:stretch>
            <a:fillRect/>
          </a:stretch>
        </p:blipFill>
        <p:spPr>
          <a:xfrm>
            <a:off x="2854912" y="2242300"/>
            <a:ext cx="3675331" cy="27564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1C75"/>
        </a:solidFill>
      </p:bgPr>
    </p:bg>
    <p:spTree>
      <p:nvGrpSpPr>
        <p:cNvPr id="76" name="Shape 76"/>
        <p:cNvGrpSpPr/>
        <p:nvPr/>
      </p:nvGrpSpPr>
      <p:grpSpPr>
        <a:xfrm>
          <a:off x="0" y="0"/>
          <a:ext cx="0" cy="0"/>
          <a:chOff x="0" y="0"/>
          <a:chExt cx="0" cy="0"/>
        </a:xfrm>
      </p:grpSpPr>
      <p:pic>
        <p:nvPicPr>
          <p:cNvPr id="77" name="Google Shape;77;p17"/>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D"/>
        </a:solidFill>
      </p:bgPr>
    </p:bg>
    <p:spTree>
      <p:nvGrpSpPr>
        <p:cNvPr id="81" name="Shape 81"/>
        <p:cNvGrpSpPr/>
        <p:nvPr/>
      </p:nvGrpSpPr>
      <p:grpSpPr>
        <a:xfrm>
          <a:off x="0" y="0"/>
          <a:ext cx="0" cy="0"/>
          <a:chOff x="0" y="0"/>
          <a:chExt cx="0" cy="0"/>
        </a:xfrm>
      </p:grpSpPr>
      <p:sp>
        <p:nvSpPr>
          <p:cNvPr id="82" name="Google Shape;8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3" name="Google Shape;8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4" name="Google Shape;84;p18"/>
          <p:cNvPicPr preferRelativeResize="0"/>
          <p:nvPr/>
        </p:nvPicPr>
        <p:blipFill rotWithShape="1">
          <a:blip r:embed="rId3">
            <a:alphaModFix/>
          </a:blip>
          <a:srcRect b="19882" l="15411" r="0" t="8647"/>
          <a:stretch/>
        </p:blipFill>
        <p:spPr>
          <a:xfrm>
            <a:off x="3261625" y="1381450"/>
            <a:ext cx="5801098" cy="3676101"/>
          </a:xfrm>
          <a:prstGeom prst="rect">
            <a:avLst/>
          </a:prstGeom>
          <a:noFill/>
          <a:ln>
            <a:noFill/>
          </a:ln>
        </p:spPr>
      </p:pic>
      <p:pic>
        <p:nvPicPr>
          <p:cNvPr id="85" name="Google Shape;85;p18"/>
          <p:cNvPicPr preferRelativeResize="0"/>
          <p:nvPr/>
        </p:nvPicPr>
        <p:blipFill rotWithShape="1">
          <a:blip r:embed="rId4">
            <a:alphaModFix/>
          </a:blip>
          <a:srcRect b="29903" l="18823" r="14094" t="28145"/>
          <a:stretch/>
        </p:blipFill>
        <p:spPr>
          <a:xfrm>
            <a:off x="167375" y="158325"/>
            <a:ext cx="4600648" cy="2157827"/>
          </a:xfrm>
          <a:prstGeom prst="rect">
            <a:avLst/>
          </a:prstGeom>
          <a:noFill/>
          <a:ln>
            <a:noFill/>
          </a:ln>
        </p:spPr>
      </p:pic>
      <p:sp>
        <p:nvSpPr>
          <p:cNvPr id="86" name="Google Shape;86;p18"/>
          <p:cNvSpPr txBox="1"/>
          <p:nvPr/>
        </p:nvSpPr>
        <p:spPr>
          <a:xfrm>
            <a:off x="601650" y="2818300"/>
            <a:ext cx="781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lt1"/>
                </a:solidFill>
              </a:rPr>
              <a:t>Modell påbörjad</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