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Lst>
  <p:sldSz cy="5143500" cx="9144000"/>
  <p:notesSz cx="6858000" cy="9144000"/>
  <p:embeddedFontLst>
    <p:embeddedFont>
      <p:font typeface="Nunito"/>
      <p:regular r:id="rId12"/>
      <p:bold r:id="rId13"/>
      <p:italic r:id="rId14"/>
      <p:boldItalic r:id="rId15"/>
    </p:embeddedFont>
    <p:embeddedFont>
      <p:font typeface="Maven Pro"/>
      <p:regular r:id="rId16"/>
      <p:bold r:id="rId17"/>
    </p:embeddedFont>
    <p:embeddedFont>
      <p:font typeface="Nunito Black"/>
      <p:bold r:id="rId18"/>
      <p:boldItalic r:id="rId1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font" Target="fonts/Nunito-bold.fntdata"/><Relationship Id="rId12" Type="http://schemas.openxmlformats.org/officeDocument/2006/relationships/font" Target="fonts/Nunito-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Nunito-boldItalic.fntdata"/><Relationship Id="rId14" Type="http://schemas.openxmlformats.org/officeDocument/2006/relationships/font" Target="fonts/Nunito-italic.fntdata"/><Relationship Id="rId17" Type="http://schemas.openxmlformats.org/officeDocument/2006/relationships/font" Target="fonts/MavenPro-bold.fntdata"/><Relationship Id="rId16" Type="http://schemas.openxmlformats.org/officeDocument/2006/relationships/font" Target="fonts/MavenPro-regular.fntdata"/><Relationship Id="rId5" Type="http://schemas.openxmlformats.org/officeDocument/2006/relationships/notesMaster" Target="notesMasters/notesMaster1.xml"/><Relationship Id="rId19" Type="http://schemas.openxmlformats.org/officeDocument/2006/relationships/font" Target="fonts/NunitoBlack-boldItalic.fntdata"/><Relationship Id="rId6" Type="http://schemas.openxmlformats.org/officeDocument/2006/relationships/slide" Target="slides/slide1.xml"/><Relationship Id="rId18" Type="http://schemas.openxmlformats.org/officeDocument/2006/relationships/font" Target="fonts/NunitoBlack-bold.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g2804e5c36ac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5" name="Google Shape;275;g2804e5c36ac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g28dd7862d3e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2" name="Google Shape;282;g28dd7862d3e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g28dd7862d3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9" name="Google Shape;289;g28dd7862d3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g28dd7862d3e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4" name="Google Shape;294;g28dd7862d3e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g28dd7862d3e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0" name="Google Shape;300;g28dd7862d3e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g28dd7862d3e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6" name="Google Shape;306;g28dd7862d3e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accent3"/>
        </a:solidFill>
      </p:bgPr>
    </p:bg>
    <p:spTree>
      <p:nvGrpSpPr>
        <p:cNvPr id="9" name="Shape 9"/>
        <p:cNvGrpSpPr/>
        <p:nvPr/>
      </p:nvGrpSpPr>
      <p:grpSpPr>
        <a:xfrm>
          <a:off x="0" y="0"/>
          <a:ext cx="0" cy="0"/>
          <a:chOff x="0" y="0"/>
          <a:chExt cx="0" cy="0"/>
        </a:xfrm>
      </p:grpSpPr>
      <p:grpSp>
        <p:nvGrpSpPr>
          <p:cNvPr id="10" name="Google Shape;10;p2"/>
          <p:cNvGrpSpPr/>
          <p:nvPr/>
        </p:nvGrpSpPr>
        <p:grpSpPr>
          <a:xfrm>
            <a:off x="7343003" y="3409675"/>
            <a:ext cx="1691422" cy="1732548"/>
            <a:chOff x="7343003" y="3409675"/>
            <a:chExt cx="1691422" cy="1732548"/>
          </a:xfrm>
        </p:grpSpPr>
        <p:grpSp>
          <p:nvGrpSpPr>
            <p:cNvPr id="11" name="Google Shape;11;p2"/>
            <p:cNvGrpSpPr/>
            <p:nvPr/>
          </p:nvGrpSpPr>
          <p:grpSpPr>
            <a:xfrm>
              <a:off x="7343003" y="4453711"/>
              <a:ext cx="316800" cy="688513"/>
              <a:chOff x="7343003" y="4453711"/>
              <a:chExt cx="316800" cy="688513"/>
            </a:xfrm>
          </p:grpSpPr>
          <p:sp>
            <p:nvSpPr>
              <p:cNvPr id="12" name="Google Shape;12;p2"/>
              <p:cNvSpPr/>
              <p:nvPr/>
            </p:nvSpPr>
            <p:spPr>
              <a:xfrm>
                <a:off x="7343003"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7343003"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 name="Google Shape;14;p2"/>
            <p:cNvGrpSpPr/>
            <p:nvPr/>
          </p:nvGrpSpPr>
          <p:grpSpPr>
            <a:xfrm>
              <a:off x="7801210" y="4105700"/>
              <a:ext cx="316800" cy="1036523"/>
              <a:chOff x="7801210" y="4105700"/>
              <a:chExt cx="316800" cy="1036523"/>
            </a:xfrm>
          </p:grpSpPr>
          <p:sp>
            <p:nvSpPr>
              <p:cNvPr id="15" name="Google Shape;15;p2"/>
              <p:cNvSpPr/>
              <p:nvPr/>
            </p:nvSpPr>
            <p:spPr>
              <a:xfrm>
                <a:off x="7801210"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7801210"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7801210"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 name="Google Shape;18;p2"/>
            <p:cNvGrpSpPr/>
            <p:nvPr/>
          </p:nvGrpSpPr>
          <p:grpSpPr>
            <a:xfrm>
              <a:off x="8259418" y="3757688"/>
              <a:ext cx="316800" cy="1384535"/>
              <a:chOff x="8259418" y="3757688"/>
              <a:chExt cx="316800" cy="1384535"/>
            </a:xfrm>
          </p:grpSpPr>
          <p:sp>
            <p:nvSpPr>
              <p:cNvPr id="19" name="Google Shape;19;p2"/>
              <p:cNvSpPr/>
              <p:nvPr/>
            </p:nvSpPr>
            <p:spPr>
              <a:xfrm>
                <a:off x="8259418"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8259418" y="3757688"/>
                <a:ext cx="316800" cy="1384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8259418"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2"/>
              <p:cNvSpPr/>
              <p:nvPr/>
            </p:nvSpPr>
            <p:spPr>
              <a:xfrm>
                <a:off x="8259418"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 name="Google Shape;23;p2"/>
            <p:cNvGrpSpPr/>
            <p:nvPr/>
          </p:nvGrpSpPr>
          <p:grpSpPr>
            <a:xfrm>
              <a:off x="8717625" y="3409675"/>
              <a:ext cx="316800" cy="1732548"/>
              <a:chOff x="8717625" y="3409675"/>
              <a:chExt cx="316800" cy="1732548"/>
            </a:xfrm>
          </p:grpSpPr>
          <p:sp>
            <p:nvSpPr>
              <p:cNvPr id="24" name="Google Shape;24;p2"/>
              <p:cNvSpPr/>
              <p:nvPr/>
            </p:nvSpPr>
            <p:spPr>
              <a:xfrm>
                <a:off x="8717625"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a:off x="8717625" y="3757688"/>
                <a:ext cx="316800" cy="1384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2"/>
              <p:cNvSpPr/>
              <p:nvPr/>
            </p:nvSpPr>
            <p:spPr>
              <a:xfrm>
                <a:off x="8717625"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2"/>
              <p:cNvSpPr/>
              <p:nvPr/>
            </p:nvSpPr>
            <p:spPr>
              <a:xfrm>
                <a:off x="8717625" y="3409675"/>
                <a:ext cx="316800" cy="1732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a:off x="8717625"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9" name="Google Shape;29;p2"/>
          <p:cNvGrpSpPr/>
          <p:nvPr/>
        </p:nvGrpSpPr>
        <p:grpSpPr>
          <a:xfrm>
            <a:off x="5043503" y="0"/>
            <a:ext cx="3814072" cy="3839102"/>
            <a:chOff x="5043503" y="0"/>
            <a:chExt cx="3814072" cy="3839102"/>
          </a:xfrm>
        </p:grpSpPr>
        <p:sp>
          <p:nvSpPr>
            <p:cNvPr id="30" name="Google Shape;30;p2"/>
            <p:cNvSpPr/>
            <p:nvPr/>
          </p:nvSpPr>
          <p:spPr>
            <a:xfrm>
              <a:off x="8460975" y="1817775"/>
              <a:ext cx="396600" cy="3966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2"/>
            <p:cNvSpPr/>
            <p:nvPr/>
          </p:nvSpPr>
          <p:spPr>
            <a:xfrm rot="-9830444">
              <a:off x="6469759" y="3480728"/>
              <a:ext cx="320148" cy="320148"/>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2" name="Google Shape;32;p2"/>
            <p:cNvGrpSpPr/>
            <p:nvPr/>
          </p:nvGrpSpPr>
          <p:grpSpPr>
            <a:xfrm>
              <a:off x="7647812" y="2704283"/>
              <a:ext cx="635219" cy="635219"/>
              <a:chOff x="6725724" y="2701260"/>
              <a:chExt cx="1208101" cy="1208100"/>
            </a:xfrm>
          </p:grpSpPr>
          <p:sp>
            <p:nvSpPr>
              <p:cNvPr id="33" name="Google Shape;33;p2"/>
              <p:cNvSpPr/>
              <p:nvPr/>
            </p:nvSpPr>
            <p:spPr>
              <a:xfrm rot="5400000">
                <a:off x="6725725" y="2701260"/>
                <a:ext cx="1208100" cy="12081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2"/>
              <p:cNvSpPr/>
              <p:nvPr/>
            </p:nvSpPr>
            <p:spPr>
              <a:xfrm rot="5400000">
                <a:off x="6725724" y="2701260"/>
                <a:ext cx="1208100" cy="1208100"/>
              </a:xfrm>
              <a:prstGeom prst="pie">
                <a:avLst>
                  <a:gd fmla="val 8244818" name="adj1"/>
                  <a:gd fmla="val 16246175"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2"/>
              <p:cNvSpPr/>
              <p:nvPr/>
            </p:nvSpPr>
            <p:spPr>
              <a:xfrm rot="5400000">
                <a:off x="6954988" y="2930398"/>
                <a:ext cx="749700" cy="7497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 name="Google Shape;36;p2"/>
            <p:cNvSpPr/>
            <p:nvPr/>
          </p:nvSpPr>
          <p:spPr>
            <a:xfrm>
              <a:off x="8460975" y="1817775"/>
              <a:ext cx="396600" cy="396600"/>
            </a:xfrm>
            <a:prstGeom prst="pie">
              <a:avLst>
                <a:gd fmla="val 1937684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7" name="Google Shape;37;p2"/>
            <p:cNvGrpSpPr/>
            <p:nvPr/>
          </p:nvGrpSpPr>
          <p:grpSpPr>
            <a:xfrm>
              <a:off x="7952720" y="179238"/>
              <a:ext cx="873165" cy="873003"/>
              <a:chOff x="7754428" y="208725"/>
              <a:chExt cx="541800" cy="541800"/>
            </a:xfrm>
          </p:grpSpPr>
          <p:sp>
            <p:nvSpPr>
              <p:cNvPr id="38" name="Google Shape;38;p2"/>
              <p:cNvSpPr/>
              <p:nvPr/>
            </p:nvSpPr>
            <p:spPr>
              <a:xfrm rot="-8647347">
                <a:off x="7831319" y="285616"/>
                <a:ext cx="388018" cy="388018"/>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2"/>
              <p:cNvSpPr/>
              <p:nvPr/>
            </p:nvSpPr>
            <p:spPr>
              <a:xfrm rot="-8647347">
                <a:off x="7831319" y="285616"/>
                <a:ext cx="388018" cy="388018"/>
              </a:xfrm>
              <a:prstGeom prst="pie">
                <a:avLst>
                  <a:gd fmla="val 19376841" name="adj1"/>
                  <a:gd fmla="val 12313574"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0" name="Google Shape;40;p2"/>
            <p:cNvSpPr/>
            <p:nvPr/>
          </p:nvSpPr>
          <p:spPr>
            <a:xfrm>
              <a:off x="5399840" y="356365"/>
              <a:ext cx="2577000" cy="25770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2"/>
            <p:cNvSpPr/>
            <p:nvPr/>
          </p:nvSpPr>
          <p:spPr>
            <a:xfrm rot="2043858">
              <a:off x="5503813" y="460310"/>
              <a:ext cx="2369480" cy="236948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2"/>
            <p:cNvSpPr/>
            <p:nvPr/>
          </p:nvSpPr>
          <p:spPr>
            <a:xfrm>
              <a:off x="5399795" y="360281"/>
              <a:ext cx="2577000" cy="2577000"/>
            </a:xfrm>
            <a:prstGeom prst="pie">
              <a:avLst>
                <a:gd fmla="val 8801158"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2"/>
            <p:cNvSpPr/>
            <p:nvPr/>
          </p:nvSpPr>
          <p:spPr>
            <a:xfrm rot="2044777">
              <a:off x="5911449" y="867729"/>
              <a:ext cx="1554223" cy="1554223"/>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2"/>
            <p:cNvSpPr/>
            <p:nvPr/>
          </p:nvSpPr>
          <p:spPr>
            <a:xfrm>
              <a:off x="5399795" y="356358"/>
              <a:ext cx="2577000" cy="2577000"/>
            </a:xfrm>
            <a:prstGeom prst="pie">
              <a:avLst>
                <a:gd fmla="val 1255410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2"/>
            <p:cNvSpPr/>
            <p:nvPr/>
          </p:nvSpPr>
          <p:spPr>
            <a:xfrm rot="-9830444">
              <a:off x="6469759" y="3480727"/>
              <a:ext cx="320148" cy="320148"/>
            </a:xfrm>
            <a:prstGeom prst="pie">
              <a:avLst>
                <a:gd fmla="val 1937684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6" name="Google Shape;46;p2"/>
          <p:cNvSpPr txBox="1"/>
          <p:nvPr>
            <p:ph type="ctrTitle"/>
          </p:nvPr>
        </p:nvSpPr>
        <p:spPr>
          <a:xfrm>
            <a:off x="824000" y="1613813"/>
            <a:ext cx="4255500" cy="18729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47" name="Google Shape;47;p2"/>
          <p:cNvSpPr txBox="1"/>
          <p:nvPr>
            <p:ph idx="1" type="subTitle"/>
          </p:nvPr>
        </p:nvSpPr>
        <p:spPr>
          <a:xfrm>
            <a:off x="824000" y="3596300"/>
            <a:ext cx="4255500" cy="6954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p:txBody>
      </p:sp>
      <p:sp>
        <p:nvSpPr>
          <p:cNvPr id="48" name="Google Shape;48;p2"/>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accent3"/>
        </a:solidFill>
      </p:bgPr>
    </p:bg>
    <p:spTree>
      <p:nvGrpSpPr>
        <p:cNvPr id="141" name="Shape 141"/>
        <p:cNvGrpSpPr/>
        <p:nvPr/>
      </p:nvGrpSpPr>
      <p:grpSpPr>
        <a:xfrm>
          <a:off x="0" y="0"/>
          <a:ext cx="0" cy="0"/>
          <a:chOff x="0" y="0"/>
          <a:chExt cx="0" cy="0"/>
        </a:xfrm>
      </p:grpSpPr>
      <p:grpSp>
        <p:nvGrpSpPr>
          <p:cNvPr id="142" name="Google Shape;142;p11"/>
          <p:cNvGrpSpPr/>
          <p:nvPr/>
        </p:nvGrpSpPr>
        <p:grpSpPr>
          <a:xfrm>
            <a:off x="52" y="4099200"/>
            <a:ext cx="9144036" cy="1044300"/>
            <a:chOff x="52" y="4099200"/>
            <a:chExt cx="9144036" cy="1044300"/>
          </a:xfrm>
        </p:grpSpPr>
        <p:grpSp>
          <p:nvGrpSpPr>
            <p:cNvPr id="143" name="Google Shape;143;p11"/>
            <p:cNvGrpSpPr/>
            <p:nvPr/>
          </p:nvGrpSpPr>
          <p:grpSpPr>
            <a:xfrm>
              <a:off x="52" y="4309200"/>
              <a:ext cx="231622" cy="834300"/>
              <a:chOff x="2688737" y="4301380"/>
              <a:chExt cx="231900" cy="834300"/>
            </a:xfrm>
          </p:grpSpPr>
          <p:sp>
            <p:nvSpPr>
              <p:cNvPr id="144" name="Google Shape;144;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11"/>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8" name="Google Shape;148;p11"/>
            <p:cNvGrpSpPr/>
            <p:nvPr/>
          </p:nvGrpSpPr>
          <p:grpSpPr>
            <a:xfrm>
              <a:off x="371406" y="4099200"/>
              <a:ext cx="231622" cy="1044300"/>
              <a:chOff x="2688737" y="4091380"/>
              <a:chExt cx="231900" cy="1044300"/>
            </a:xfrm>
          </p:grpSpPr>
          <p:sp>
            <p:nvSpPr>
              <p:cNvPr id="149" name="Google Shape;149;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11"/>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11"/>
              <p:cNvSpPr/>
              <p:nvPr/>
            </p:nvSpPr>
            <p:spPr>
              <a:xfrm flipH="1">
                <a:off x="2688737" y="4091380"/>
                <a:ext cx="2319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4" name="Google Shape;154;p11"/>
            <p:cNvGrpSpPr/>
            <p:nvPr/>
          </p:nvGrpSpPr>
          <p:grpSpPr>
            <a:xfrm>
              <a:off x="742761" y="4309200"/>
              <a:ext cx="231622" cy="834300"/>
              <a:chOff x="2688737" y="4301380"/>
              <a:chExt cx="231900" cy="834300"/>
            </a:xfrm>
          </p:grpSpPr>
          <p:sp>
            <p:nvSpPr>
              <p:cNvPr id="155" name="Google Shape;155;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11"/>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9" name="Google Shape;159;p11"/>
            <p:cNvGrpSpPr/>
            <p:nvPr/>
          </p:nvGrpSpPr>
          <p:grpSpPr>
            <a:xfrm>
              <a:off x="1114115" y="4518900"/>
              <a:ext cx="231622" cy="624600"/>
              <a:chOff x="2688737" y="4511080"/>
              <a:chExt cx="231900" cy="624600"/>
            </a:xfrm>
          </p:grpSpPr>
          <p:sp>
            <p:nvSpPr>
              <p:cNvPr id="160" name="Google Shape;160;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3" name="Google Shape;163;p11"/>
            <p:cNvGrpSpPr/>
            <p:nvPr/>
          </p:nvGrpSpPr>
          <p:grpSpPr>
            <a:xfrm>
              <a:off x="1856753" y="4099200"/>
              <a:ext cx="231600" cy="1044300"/>
              <a:chOff x="1856753" y="4099200"/>
              <a:chExt cx="231600" cy="1044300"/>
            </a:xfrm>
          </p:grpSpPr>
          <p:sp>
            <p:nvSpPr>
              <p:cNvPr id="164" name="Google Shape;164;p11"/>
              <p:cNvSpPr/>
              <p:nvPr/>
            </p:nvSpPr>
            <p:spPr>
              <a:xfrm flipH="1">
                <a:off x="185675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11"/>
              <p:cNvSpPr/>
              <p:nvPr/>
            </p:nvSpPr>
            <p:spPr>
              <a:xfrm flipH="1">
                <a:off x="1856753"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11"/>
              <p:cNvSpPr/>
              <p:nvPr/>
            </p:nvSpPr>
            <p:spPr>
              <a:xfrm flipH="1">
                <a:off x="185675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11"/>
              <p:cNvSpPr/>
              <p:nvPr/>
            </p:nvSpPr>
            <p:spPr>
              <a:xfrm flipH="1">
                <a:off x="1856753"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11"/>
              <p:cNvSpPr/>
              <p:nvPr/>
            </p:nvSpPr>
            <p:spPr>
              <a:xfrm flipH="1">
                <a:off x="185675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9" name="Google Shape;169;p11"/>
            <p:cNvGrpSpPr/>
            <p:nvPr/>
          </p:nvGrpSpPr>
          <p:grpSpPr>
            <a:xfrm>
              <a:off x="2228107" y="4309200"/>
              <a:ext cx="231600" cy="834300"/>
              <a:chOff x="2228107" y="4309200"/>
              <a:chExt cx="231600" cy="834300"/>
            </a:xfrm>
          </p:grpSpPr>
          <p:sp>
            <p:nvSpPr>
              <p:cNvPr id="170" name="Google Shape;170;p11"/>
              <p:cNvSpPr/>
              <p:nvPr/>
            </p:nvSpPr>
            <p:spPr>
              <a:xfrm flipH="1">
                <a:off x="2228107"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11"/>
              <p:cNvSpPr/>
              <p:nvPr/>
            </p:nvSpPr>
            <p:spPr>
              <a:xfrm flipH="1">
                <a:off x="2228107"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11"/>
              <p:cNvSpPr/>
              <p:nvPr/>
            </p:nvSpPr>
            <p:spPr>
              <a:xfrm flipH="1">
                <a:off x="2228107"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11"/>
              <p:cNvSpPr/>
              <p:nvPr/>
            </p:nvSpPr>
            <p:spPr>
              <a:xfrm flipH="1">
                <a:off x="2228107"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4" name="Google Shape;174;p11"/>
            <p:cNvGrpSpPr/>
            <p:nvPr/>
          </p:nvGrpSpPr>
          <p:grpSpPr>
            <a:xfrm>
              <a:off x="2599462" y="4518900"/>
              <a:ext cx="231600" cy="624600"/>
              <a:chOff x="2599462" y="4518900"/>
              <a:chExt cx="231600" cy="624600"/>
            </a:xfrm>
          </p:grpSpPr>
          <p:sp>
            <p:nvSpPr>
              <p:cNvPr id="175" name="Google Shape;175;p11"/>
              <p:cNvSpPr/>
              <p:nvPr/>
            </p:nvSpPr>
            <p:spPr>
              <a:xfrm flipH="1">
                <a:off x="2599462"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11"/>
              <p:cNvSpPr/>
              <p:nvPr/>
            </p:nvSpPr>
            <p:spPr>
              <a:xfrm flipH="1">
                <a:off x="2599462"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11"/>
              <p:cNvSpPr/>
              <p:nvPr/>
            </p:nvSpPr>
            <p:spPr>
              <a:xfrm flipH="1">
                <a:off x="2599462"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8" name="Google Shape;178;p11"/>
            <p:cNvGrpSpPr/>
            <p:nvPr/>
          </p:nvGrpSpPr>
          <p:grpSpPr>
            <a:xfrm>
              <a:off x="3342171" y="4099200"/>
              <a:ext cx="231600" cy="1044300"/>
              <a:chOff x="3342171" y="4099200"/>
              <a:chExt cx="231600" cy="1044300"/>
            </a:xfrm>
          </p:grpSpPr>
          <p:sp>
            <p:nvSpPr>
              <p:cNvPr id="179" name="Google Shape;179;p11"/>
              <p:cNvSpPr/>
              <p:nvPr/>
            </p:nvSpPr>
            <p:spPr>
              <a:xfrm flipH="1">
                <a:off x="3342171"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11"/>
              <p:cNvSpPr/>
              <p:nvPr/>
            </p:nvSpPr>
            <p:spPr>
              <a:xfrm flipH="1">
                <a:off x="3342171"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11"/>
              <p:cNvSpPr/>
              <p:nvPr/>
            </p:nvSpPr>
            <p:spPr>
              <a:xfrm flipH="1">
                <a:off x="3342171"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11"/>
              <p:cNvSpPr/>
              <p:nvPr/>
            </p:nvSpPr>
            <p:spPr>
              <a:xfrm flipH="1">
                <a:off x="3342171"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11"/>
              <p:cNvSpPr/>
              <p:nvPr/>
            </p:nvSpPr>
            <p:spPr>
              <a:xfrm flipH="1">
                <a:off x="3342171"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4" name="Google Shape;184;p11"/>
            <p:cNvGrpSpPr/>
            <p:nvPr/>
          </p:nvGrpSpPr>
          <p:grpSpPr>
            <a:xfrm>
              <a:off x="3713525" y="4309200"/>
              <a:ext cx="231600" cy="834300"/>
              <a:chOff x="3713525" y="4309200"/>
              <a:chExt cx="231600" cy="834300"/>
            </a:xfrm>
          </p:grpSpPr>
          <p:sp>
            <p:nvSpPr>
              <p:cNvPr id="185" name="Google Shape;185;p11"/>
              <p:cNvSpPr/>
              <p:nvPr/>
            </p:nvSpPr>
            <p:spPr>
              <a:xfrm flipH="1">
                <a:off x="3713525"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11"/>
              <p:cNvSpPr/>
              <p:nvPr/>
            </p:nvSpPr>
            <p:spPr>
              <a:xfrm flipH="1">
                <a:off x="3713525"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11"/>
              <p:cNvSpPr/>
              <p:nvPr/>
            </p:nvSpPr>
            <p:spPr>
              <a:xfrm flipH="1">
                <a:off x="3713525"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11"/>
              <p:cNvSpPr/>
              <p:nvPr/>
            </p:nvSpPr>
            <p:spPr>
              <a:xfrm flipH="1">
                <a:off x="3713525"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9" name="Google Shape;189;p11"/>
            <p:cNvGrpSpPr/>
            <p:nvPr/>
          </p:nvGrpSpPr>
          <p:grpSpPr>
            <a:xfrm>
              <a:off x="1485398" y="4309200"/>
              <a:ext cx="231600" cy="834300"/>
              <a:chOff x="1485398" y="4309200"/>
              <a:chExt cx="231600" cy="834300"/>
            </a:xfrm>
          </p:grpSpPr>
          <p:sp>
            <p:nvSpPr>
              <p:cNvPr id="190" name="Google Shape;190;p11"/>
              <p:cNvSpPr/>
              <p:nvPr/>
            </p:nvSpPr>
            <p:spPr>
              <a:xfrm flipH="1">
                <a:off x="148539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11"/>
              <p:cNvSpPr/>
              <p:nvPr/>
            </p:nvSpPr>
            <p:spPr>
              <a:xfrm flipH="1">
                <a:off x="148539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11"/>
              <p:cNvSpPr/>
              <p:nvPr/>
            </p:nvSpPr>
            <p:spPr>
              <a:xfrm flipH="1">
                <a:off x="148539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11"/>
              <p:cNvSpPr/>
              <p:nvPr/>
            </p:nvSpPr>
            <p:spPr>
              <a:xfrm flipH="1">
                <a:off x="148539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4" name="Google Shape;194;p11"/>
            <p:cNvGrpSpPr/>
            <p:nvPr/>
          </p:nvGrpSpPr>
          <p:grpSpPr>
            <a:xfrm>
              <a:off x="4084879" y="4518900"/>
              <a:ext cx="231600" cy="624600"/>
              <a:chOff x="4084879" y="4518900"/>
              <a:chExt cx="231600" cy="624600"/>
            </a:xfrm>
          </p:grpSpPr>
          <p:sp>
            <p:nvSpPr>
              <p:cNvPr id="195" name="Google Shape;195;p11"/>
              <p:cNvSpPr/>
              <p:nvPr/>
            </p:nvSpPr>
            <p:spPr>
              <a:xfrm flipH="1">
                <a:off x="4084879"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11"/>
              <p:cNvSpPr/>
              <p:nvPr/>
            </p:nvSpPr>
            <p:spPr>
              <a:xfrm flipH="1">
                <a:off x="4084879"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11"/>
              <p:cNvSpPr/>
              <p:nvPr/>
            </p:nvSpPr>
            <p:spPr>
              <a:xfrm flipH="1">
                <a:off x="4084879"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8" name="Google Shape;198;p11"/>
            <p:cNvGrpSpPr/>
            <p:nvPr/>
          </p:nvGrpSpPr>
          <p:grpSpPr>
            <a:xfrm>
              <a:off x="2970816" y="4309200"/>
              <a:ext cx="231600" cy="834300"/>
              <a:chOff x="2970816" y="4309200"/>
              <a:chExt cx="231600" cy="834300"/>
            </a:xfrm>
          </p:grpSpPr>
          <p:sp>
            <p:nvSpPr>
              <p:cNvPr id="199" name="Google Shape;199;p11"/>
              <p:cNvSpPr/>
              <p:nvPr/>
            </p:nvSpPr>
            <p:spPr>
              <a:xfrm flipH="1">
                <a:off x="2970816"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11"/>
              <p:cNvSpPr/>
              <p:nvPr/>
            </p:nvSpPr>
            <p:spPr>
              <a:xfrm flipH="1">
                <a:off x="2970816"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11"/>
              <p:cNvSpPr/>
              <p:nvPr/>
            </p:nvSpPr>
            <p:spPr>
              <a:xfrm flipH="1">
                <a:off x="2970816"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11"/>
              <p:cNvSpPr/>
              <p:nvPr/>
            </p:nvSpPr>
            <p:spPr>
              <a:xfrm flipH="1">
                <a:off x="2970816"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3" name="Google Shape;203;p11"/>
            <p:cNvGrpSpPr/>
            <p:nvPr/>
          </p:nvGrpSpPr>
          <p:grpSpPr>
            <a:xfrm>
              <a:off x="4456234" y="4309200"/>
              <a:ext cx="231600" cy="834300"/>
              <a:chOff x="4456234" y="4309200"/>
              <a:chExt cx="231600" cy="834300"/>
            </a:xfrm>
          </p:grpSpPr>
          <p:sp>
            <p:nvSpPr>
              <p:cNvPr id="204" name="Google Shape;204;p11"/>
              <p:cNvSpPr/>
              <p:nvPr/>
            </p:nvSpPr>
            <p:spPr>
              <a:xfrm flipH="1">
                <a:off x="4456234"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11"/>
              <p:cNvSpPr/>
              <p:nvPr/>
            </p:nvSpPr>
            <p:spPr>
              <a:xfrm flipH="1">
                <a:off x="4456234"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11"/>
              <p:cNvSpPr/>
              <p:nvPr/>
            </p:nvSpPr>
            <p:spPr>
              <a:xfrm flipH="1">
                <a:off x="4456234"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11"/>
              <p:cNvSpPr/>
              <p:nvPr/>
            </p:nvSpPr>
            <p:spPr>
              <a:xfrm flipH="1">
                <a:off x="4456234"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8" name="Google Shape;208;p11"/>
            <p:cNvGrpSpPr/>
            <p:nvPr/>
          </p:nvGrpSpPr>
          <p:grpSpPr>
            <a:xfrm>
              <a:off x="4827588" y="4099200"/>
              <a:ext cx="231600" cy="1044300"/>
              <a:chOff x="4827588" y="4099200"/>
              <a:chExt cx="231600" cy="1044300"/>
            </a:xfrm>
          </p:grpSpPr>
          <p:sp>
            <p:nvSpPr>
              <p:cNvPr id="209" name="Google Shape;209;p11"/>
              <p:cNvSpPr/>
              <p:nvPr/>
            </p:nvSpPr>
            <p:spPr>
              <a:xfrm flipH="1">
                <a:off x="482758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11"/>
              <p:cNvSpPr/>
              <p:nvPr/>
            </p:nvSpPr>
            <p:spPr>
              <a:xfrm flipH="1">
                <a:off x="482758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11"/>
              <p:cNvSpPr/>
              <p:nvPr/>
            </p:nvSpPr>
            <p:spPr>
              <a:xfrm flipH="1">
                <a:off x="482758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11"/>
              <p:cNvSpPr/>
              <p:nvPr/>
            </p:nvSpPr>
            <p:spPr>
              <a:xfrm flipH="1">
                <a:off x="4827588"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11"/>
              <p:cNvSpPr/>
              <p:nvPr/>
            </p:nvSpPr>
            <p:spPr>
              <a:xfrm flipH="1">
                <a:off x="482758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4" name="Google Shape;214;p11"/>
            <p:cNvGrpSpPr/>
            <p:nvPr/>
          </p:nvGrpSpPr>
          <p:grpSpPr>
            <a:xfrm>
              <a:off x="5198943" y="4309200"/>
              <a:ext cx="231600" cy="834300"/>
              <a:chOff x="5198943" y="4309200"/>
              <a:chExt cx="231600" cy="834300"/>
            </a:xfrm>
          </p:grpSpPr>
          <p:sp>
            <p:nvSpPr>
              <p:cNvPr id="215" name="Google Shape;215;p11"/>
              <p:cNvSpPr/>
              <p:nvPr/>
            </p:nvSpPr>
            <p:spPr>
              <a:xfrm flipH="1">
                <a:off x="519894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11"/>
              <p:cNvSpPr/>
              <p:nvPr/>
            </p:nvSpPr>
            <p:spPr>
              <a:xfrm flipH="1">
                <a:off x="5198943"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11"/>
              <p:cNvSpPr/>
              <p:nvPr/>
            </p:nvSpPr>
            <p:spPr>
              <a:xfrm flipH="1">
                <a:off x="519894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11"/>
              <p:cNvSpPr/>
              <p:nvPr/>
            </p:nvSpPr>
            <p:spPr>
              <a:xfrm flipH="1">
                <a:off x="519894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9" name="Google Shape;219;p11"/>
            <p:cNvGrpSpPr/>
            <p:nvPr/>
          </p:nvGrpSpPr>
          <p:grpSpPr>
            <a:xfrm>
              <a:off x="5570297" y="4518900"/>
              <a:ext cx="231600" cy="624600"/>
              <a:chOff x="5570297" y="4518900"/>
              <a:chExt cx="231600" cy="624600"/>
            </a:xfrm>
          </p:grpSpPr>
          <p:sp>
            <p:nvSpPr>
              <p:cNvPr id="220" name="Google Shape;220;p11"/>
              <p:cNvSpPr/>
              <p:nvPr/>
            </p:nvSpPr>
            <p:spPr>
              <a:xfrm flipH="1">
                <a:off x="5570297"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11"/>
              <p:cNvSpPr/>
              <p:nvPr/>
            </p:nvSpPr>
            <p:spPr>
              <a:xfrm flipH="1">
                <a:off x="5570297"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11"/>
              <p:cNvSpPr/>
              <p:nvPr/>
            </p:nvSpPr>
            <p:spPr>
              <a:xfrm flipH="1">
                <a:off x="5570297"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3" name="Google Shape;223;p11"/>
            <p:cNvGrpSpPr/>
            <p:nvPr/>
          </p:nvGrpSpPr>
          <p:grpSpPr>
            <a:xfrm>
              <a:off x="5941652" y="4309200"/>
              <a:ext cx="231600" cy="834300"/>
              <a:chOff x="5941652" y="4309200"/>
              <a:chExt cx="231600" cy="834300"/>
            </a:xfrm>
          </p:grpSpPr>
          <p:sp>
            <p:nvSpPr>
              <p:cNvPr id="224" name="Google Shape;224;p11"/>
              <p:cNvSpPr/>
              <p:nvPr/>
            </p:nvSpPr>
            <p:spPr>
              <a:xfrm flipH="1">
                <a:off x="5941652"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11"/>
              <p:cNvSpPr/>
              <p:nvPr/>
            </p:nvSpPr>
            <p:spPr>
              <a:xfrm flipH="1">
                <a:off x="5941652"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11"/>
              <p:cNvSpPr/>
              <p:nvPr/>
            </p:nvSpPr>
            <p:spPr>
              <a:xfrm flipH="1">
                <a:off x="5941652"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11"/>
              <p:cNvSpPr/>
              <p:nvPr/>
            </p:nvSpPr>
            <p:spPr>
              <a:xfrm flipH="1">
                <a:off x="5941652"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8" name="Google Shape;228;p11"/>
            <p:cNvGrpSpPr/>
            <p:nvPr/>
          </p:nvGrpSpPr>
          <p:grpSpPr>
            <a:xfrm>
              <a:off x="6313006" y="4099200"/>
              <a:ext cx="231600" cy="1044300"/>
              <a:chOff x="6313006" y="4099200"/>
              <a:chExt cx="231600" cy="1044300"/>
            </a:xfrm>
          </p:grpSpPr>
          <p:sp>
            <p:nvSpPr>
              <p:cNvPr id="229" name="Google Shape;229;p11"/>
              <p:cNvSpPr/>
              <p:nvPr/>
            </p:nvSpPr>
            <p:spPr>
              <a:xfrm flipH="1">
                <a:off x="6313006"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11"/>
              <p:cNvSpPr/>
              <p:nvPr/>
            </p:nvSpPr>
            <p:spPr>
              <a:xfrm flipH="1">
                <a:off x="6313006"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11"/>
              <p:cNvSpPr/>
              <p:nvPr/>
            </p:nvSpPr>
            <p:spPr>
              <a:xfrm flipH="1">
                <a:off x="6313006"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11"/>
              <p:cNvSpPr/>
              <p:nvPr/>
            </p:nvSpPr>
            <p:spPr>
              <a:xfrm flipH="1">
                <a:off x="6313006"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11"/>
              <p:cNvSpPr/>
              <p:nvPr/>
            </p:nvSpPr>
            <p:spPr>
              <a:xfrm flipH="1">
                <a:off x="6313006"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4" name="Google Shape;234;p11"/>
            <p:cNvGrpSpPr/>
            <p:nvPr/>
          </p:nvGrpSpPr>
          <p:grpSpPr>
            <a:xfrm>
              <a:off x="6684361" y="4309200"/>
              <a:ext cx="231600" cy="834300"/>
              <a:chOff x="6684361" y="4309200"/>
              <a:chExt cx="231600" cy="834300"/>
            </a:xfrm>
          </p:grpSpPr>
          <p:sp>
            <p:nvSpPr>
              <p:cNvPr id="235" name="Google Shape;235;p11"/>
              <p:cNvSpPr/>
              <p:nvPr/>
            </p:nvSpPr>
            <p:spPr>
              <a:xfrm flipH="1">
                <a:off x="6684361"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11"/>
              <p:cNvSpPr/>
              <p:nvPr/>
            </p:nvSpPr>
            <p:spPr>
              <a:xfrm flipH="1">
                <a:off x="6684361"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11"/>
              <p:cNvSpPr/>
              <p:nvPr/>
            </p:nvSpPr>
            <p:spPr>
              <a:xfrm flipH="1">
                <a:off x="6684361"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11"/>
              <p:cNvSpPr/>
              <p:nvPr/>
            </p:nvSpPr>
            <p:spPr>
              <a:xfrm flipH="1">
                <a:off x="6684361"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9" name="Google Shape;239;p11"/>
            <p:cNvGrpSpPr/>
            <p:nvPr/>
          </p:nvGrpSpPr>
          <p:grpSpPr>
            <a:xfrm>
              <a:off x="7055715" y="4518900"/>
              <a:ext cx="231600" cy="624600"/>
              <a:chOff x="7055715" y="4518900"/>
              <a:chExt cx="231600" cy="624600"/>
            </a:xfrm>
          </p:grpSpPr>
          <p:sp>
            <p:nvSpPr>
              <p:cNvPr id="240" name="Google Shape;240;p11"/>
              <p:cNvSpPr/>
              <p:nvPr/>
            </p:nvSpPr>
            <p:spPr>
              <a:xfrm flipH="1">
                <a:off x="7055715"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11"/>
              <p:cNvSpPr/>
              <p:nvPr/>
            </p:nvSpPr>
            <p:spPr>
              <a:xfrm flipH="1">
                <a:off x="7055715"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11"/>
              <p:cNvSpPr/>
              <p:nvPr/>
            </p:nvSpPr>
            <p:spPr>
              <a:xfrm flipH="1">
                <a:off x="7055715"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3" name="Google Shape;243;p11"/>
            <p:cNvGrpSpPr/>
            <p:nvPr/>
          </p:nvGrpSpPr>
          <p:grpSpPr>
            <a:xfrm>
              <a:off x="7798424" y="4099200"/>
              <a:ext cx="231600" cy="1044300"/>
              <a:chOff x="7798424" y="4099200"/>
              <a:chExt cx="231600" cy="1044300"/>
            </a:xfrm>
          </p:grpSpPr>
          <p:sp>
            <p:nvSpPr>
              <p:cNvPr id="244" name="Google Shape;244;p11"/>
              <p:cNvSpPr/>
              <p:nvPr/>
            </p:nvSpPr>
            <p:spPr>
              <a:xfrm flipH="1">
                <a:off x="7798424"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11"/>
              <p:cNvSpPr/>
              <p:nvPr/>
            </p:nvSpPr>
            <p:spPr>
              <a:xfrm flipH="1">
                <a:off x="7798424"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11"/>
              <p:cNvSpPr/>
              <p:nvPr/>
            </p:nvSpPr>
            <p:spPr>
              <a:xfrm flipH="1">
                <a:off x="7798424"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11"/>
              <p:cNvSpPr/>
              <p:nvPr/>
            </p:nvSpPr>
            <p:spPr>
              <a:xfrm flipH="1">
                <a:off x="7798424"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11"/>
              <p:cNvSpPr/>
              <p:nvPr/>
            </p:nvSpPr>
            <p:spPr>
              <a:xfrm flipH="1">
                <a:off x="7798424"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9" name="Google Shape;249;p11"/>
            <p:cNvGrpSpPr/>
            <p:nvPr/>
          </p:nvGrpSpPr>
          <p:grpSpPr>
            <a:xfrm>
              <a:off x="8169779" y="4309200"/>
              <a:ext cx="231600" cy="834300"/>
              <a:chOff x="8169779" y="4309200"/>
              <a:chExt cx="231600" cy="834300"/>
            </a:xfrm>
          </p:grpSpPr>
          <p:sp>
            <p:nvSpPr>
              <p:cNvPr id="250" name="Google Shape;250;p11"/>
              <p:cNvSpPr/>
              <p:nvPr/>
            </p:nvSpPr>
            <p:spPr>
              <a:xfrm flipH="1">
                <a:off x="8169779"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11"/>
              <p:cNvSpPr/>
              <p:nvPr/>
            </p:nvSpPr>
            <p:spPr>
              <a:xfrm flipH="1">
                <a:off x="8169779"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11"/>
              <p:cNvSpPr/>
              <p:nvPr/>
            </p:nvSpPr>
            <p:spPr>
              <a:xfrm flipH="1">
                <a:off x="8169779"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11"/>
              <p:cNvSpPr/>
              <p:nvPr/>
            </p:nvSpPr>
            <p:spPr>
              <a:xfrm flipH="1">
                <a:off x="8169779"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4" name="Google Shape;254;p11"/>
            <p:cNvGrpSpPr/>
            <p:nvPr/>
          </p:nvGrpSpPr>
          <p:grpSpPr>
            <a:xfrm>
              <a:off x="7427070" y="4309200"/>
              <a:ext cx="231600" cy="834300"/>
              <a:chOff x="7427070" y="4309200"/>
              <a:chExt cx="231600" cy="834300"/>
            </a:xfrm>
          </p:grpSpPr>
          <p:sp>
            <p:nvSpPr>
              <p:cNvPr id="255" name="Google Shape;255;p11"/>
              <p:cNvSpPr/>
              <p:nvPr/>
            </p:nvSpPr>
            <p:spPr>
              <a:xfrm flipH="1">
                <a:off x="7427070"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11"/>
              <p:cNvSpPr/>
              <p:nvPr/>
            </p:nvSpPr>
            <p:spPr>
              <a:xfrm flipH="1">
                <a:off x="7427070"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11"/>
              <p:cNvSpPr/>
              <p:nvPr/>
            </p:nvSpPr>
            <p:spPr>
              <a:xfrm flipH="1">
                <a:off x="7427070"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11"/>
              <p:cNvSpPr/>
              <p:nvPr/>
            </p:nvSpPr>
            <p:spPr>
              <a:xfrm flipH="1">
                <a:off x="7427070"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9" name="Google Shape;259;p11"/>
            <p:cNvGrpSpPr/>
            <p:nvPr/>
          </p:nvGrpSpPr>
          <p:grpSpPr>
            <a:xfrm>
              <a:off x="8541133" y="4518900"/>
              <a:ext cx="231600" cy="624600"/>
              <a:chOff x="8541133" y="4518900"/>
              <a:chExt cx="231600" cy="624600"/>
            </a:xfrm>
          </p:grpSpPr>
          <p:sp>
            <p:nvSpPr>
              <p:cNvPr id="260" name="Google Shape;260;p11"/>
              <p:cNvSpPr/>
              <p:nvPr/>
            </p:nvSpPr>
            <p:spPr>
              <a:xfrm flipH="1">
                <a:off x="854113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11"/>
              <p:cNvSpPr/>
              <p:nvPr/>
            </p:nvSpPr>
            <p:spPr>
              <a:xfrm flipH="1">
                <a:off x="854113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11"/>
              <p:cNvSpPr/>
              <p:nvPr/>
            </p:nvSpPr>
            <p:spPr>
              <a:xfrm flipH="1">
                <a:off x="854113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3" name="Google Shape;263;p11"/>
            <p:cNvGrpSpPr/>
            <p:nvPr/>
          </p:nvGrpSpPr>
          <p:grpSpPr>
            <a:xfrm>
              <a:off x="8912488" y="4309200"/>
              <a:ext cx="231600" cy="834300"/>
              <a:chOff x="8912488" y="4309200"/>
              <a:chExt cx="231600" cy="834300"/>
            </a:xfrm>
          </p:grpSpPr>
          <p:sp>
            <p:nvSpPr>
              <p:cNvPr id="264" name="Google Shape;264;p11"/>
              <p:cNvSpPr/>
              <p:nvPr/>
            </p:nvSpPr>
            <p:spPr>
              <a:xfrm flipH="1">
                <a:off x="891248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11"/>
              <p:cNvSpPr/>
              <p:nvPr/>
            </p:nvSpPr>
            <p:spPr>
              <a:xfrm flipH="1">
                <a:off x="891248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11"/>
              <p:cNvSpPr/>
              <p:nvPr/>
            </p:nvSpPr>
            <p:spPr>
              <a:xfrm flipH="1">
                <a:off x="891248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11"/>
              <p:cNvSpPr/>
              <p:nvPr/>
            </p:nvSpPr>
            <p:spPr>
              <a:xfrm flipH="1">
                <a:off x="891248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268" name="Google Shape;268;p11"/>
          <p:cNvSpPr txBox="1"/>
          <p:nvPr>
            <p:ph hasCustomPrompt="1" type="title"/>
          </p:nvPr>
        </p:nvSpPr>
        <p:spPr>
          <a:xfrm>
            <a:off x="1388625" y="772725"/>
            <a:ext cx="6366900" cy="18633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lt1"/>
              </a:buClr>
              <a:buSzPts val="8000"/>
              <a:buNone/>
              <a:defRPr sz="8000">
                <a:solidFill>
                  <a:schemeClr val="lt1"/>
                </a:solidFill>
              </a:defRPr>
            </a:lvl1pPr>
            <a:lvl2pPr lvl="1" algn="ctr">
              <a:spcBef>
                <a:spcPts val="0"/>
              </a:spcBef>
              <a:spcAft>
                <a:spcPts val="0"/>
              </a:spcAft>
              <a:buClr>
                <a:schemeClr val="lt1"/>
              </a:buClr>
              <a:buSzPts val="8000"/>
              <a:buNone/>
              <a:defRPr sz="8000">
                <a:solidFill>
                  <a:schemeClr val="lt1"/>
                </a:solidFill>
              </a:defRPr>
            </a:lvl2pPr>
            <a:lvl3pPr lvl="2" algn="ctr">
              <a:spcBef>
                <a:spcPts val="0"/>
              </a:spcBef>
              <a:spcAft>
                <a:spcPts val="0"/>
              </a:spcAft>
              <a:buClr>
                <a:schemeClr val="lt1"/>
              </a:buClr>
              <a:buSzPts val="8000"/>
              <a:buNone/>
              <a:defRPr sz="8000">
                <a:solidFill>
                  <a:schemeClr val="lt1"/>
                </a:solidFill>
              </a:defRPr>
            </a:lvl3pPr>
            <a:lvl4pPr lvl="3" algn="ctr">
              <a:spcBef>
                <a:spcPts val="0"/>
              </a:spcBef>
              <a:spcAft>
                <a:spcPts val="0"/>
              </a:spcAft>
              <a:buClr>
                <a:schemeClr val="lt1"/>
              </a:buClr>
              <a:buSzPts val="8000"/>
              <a:buNone/>
              <a:defRPr sz="8000">
                <a:solidFill>
                  <a:schemeClr val="lt1"/>
                </a:solidFill>
              </a:defRPr>
            </a:lvl4pPr>
            <a:lvl5pPr lvl="4" algn="ctr">
              <a:spcBef>
                <a:spcPts val="0"/>
              </a:spcBef>
              <a:spcAft>
                <a:spcPts val="0"/>
              </a:spcAft>
              <a:buClr>
                <a:schemeClr val="lt1"/>
              </a:buClr>
              <a:buSzPts val="8000"/>
              <a:buNone/>
              <a:defRPr sz="8000">
                <a:solidFill>
                  <a:schemeClr val="lt1"/>
                </a:solidFill>
              </a:defRPr>
            </a:lvl5pPr>
            <a:lvl6pPr lvl="5" algn="ctr">
              <a:spcBef>
                <a:spcPts val="0"/>
              </a:spcBef>
              <a:spcAft>
                <a:spcPts val="0"/>
              </a:spcAft>
              <a:buClr>
                <a:schemeClr val="lt1"/>
              </a:buClr>
              <a:buSzPts val="8000"/>
              <a:buNone/>
              <a:defRPr sz="8000">
                <a:solidFill>
                  <a:schemeClr val="lt1"/>
                </a:solidFill>
              </a:defRPr>
            </a:lvl6pPr>
            <a:lvl7pPr lvl="6" algn="ctr">
              <a:spcBef>
                <a:spcPts val="0"/>
              </a:spcBef>
              <a:spcAft>
                <a:spcPts val="0"/>
              </a:spcAft>
              <a:buClr>
                <a:schemeClr val="lt1"/>
              </a:buClr>
              <a:buSzPts val="8000"/>
              <a:buNone/>
              <a:defRPr sz="8000">
                <a:solidFill>
                  <a:schemeClr val="lt1"/>
                </a:solidFill>
              </a:defRPr>
            </a:lvl7pPr>
            <a:lvl8pPr lvl="7" algn="ctr">
              <a:spcBef>
                <a:spcPts val="0"/>
              </a:spcBef>
              <a:spcAft>
                <a:spcPts val="0"/>
              </a:spcAft>
              <a:buClr>
                <a:schemeClr val="lt1"/>
              </a:buClr>
              <a:buSzPts val="8000"/>
              <a:buNone/>
              <a:defRPr sz="8000">
                <a:solidFill>
                  <a:schemeClr val="lt1"/>
                </a:solidFill>
              </a:defRPr>
            </a:lvl8pPr>
            <a:lvl9pPr lvl="8" algn="ctr">
              <a:spcBef>
                <a:spcPts val="0"/>
              </a:spcBef>
              <a:spcAft>
                <a:spcPts val="0"/>
              </a:spcAft>
              <a:buClr>
                <a:schemeClr val="lt1"/>
              </a:buClr>
              <a:buSzPts val="8000"/>
              <a:buNone/>
              <a:defRPr sz="8000">
                <a:solidFill>
                  <a:schemeClr val="lt1"/>
                </a:solidFill>
              </a:defRPr>
            </a:lvl9pPr>
          </a:lstStyle>
          <a:p>
            <a:r>
              <a:t>xx%</a:t>
            </a:r>
          </a:p>
        </p:txBody>
      </p:sp>
      <p:sp>
        <p:nvSpPr>
          <p:cNvPr id="269" name="Google Shape;269;p11"/>
          <p:cNvSpPr txBox="1"/>
          <p:nvPr>
            <p:ph idx="1" type="body"/>
          </p:nvPr>
        </p:nvSpPr>
        <p:spPr>
          <a:xfrm>
            <a:off x="1388625" y="2712300"/>
            <a:ext cx="6366900" cy="1111200"/>
          </a:xfrm>
          <a:prstGeom prst="rect">
            <a:avLst/>
          </a:prstGeom>
        </p:spPr>
        <p:txBody>
          <a:bodyPr anchorCtr="0" anchor="t" bIns="91425" lIns="91425" spcFirstLastPara="1" rIns="91425" wrap="square" tIns="91425">
            <a:normAutofit/>
          </a:bodyPr>
          <a:lstStyle>
            <a:lvl1pPr indent="-311150" lvl="0" marL="457200" algn="ctr">
              <a:spcBef>
                <a:spcPts val="0"/>
              </a:spcBef>
              <a:spcAft>
                <a:spcPts val="0"/>
              </a:spcAft>
              <a:buClr>
                <a:schemeClr val="lt1"/>
              </a:buClr>
              <a:buSzPts val="1300"/>
              <a:buChar char="●"/>
              <a:defRPr>
                <a:solidFill>
                  <a:schemeClr val="lt1"/>
                </a:solidFill>
              </a:defRPr>
            </a:lvl1pPr>
            <a:lvl2pPr indent="-298450" lvl="1" marL="914400" algn="ctr">
              <a:spcBef>
                <a:spcPts val="0"/>
              </a:spcBef>
              <a:spcAft>
                <a:spcPts val="0"/>
              </a:spcAft>
              <a:buClr>
                <a:schemeClr val="lt1"/>
              </a:buClr>
              <a:buSzPts val="1100"/>
              <a:buChar char="○"/>
              <a:defRPr>
                <a:solidFill>
                  <a:schemeClr val="lt1"/>
                </a:solidFill>
              </a:defRPr>
            </a:lvl2pPr>
            <a:lvl3pPr indent="-298450" lvl="2" marL="1371600" algn="ctr">
              <a:spcBef>
                <a:spcPts val="0"/>
              </a:spcBef>
              <a:spcAft>
                <a:spcPts val="0"/>
              </a:spcAft>
              <a:buClr>
                <a:schemeClr val="lt1"/>
              </a:buClr>
              <a:buSzPts val="1100"/>
              <a:buChar char="■"/>
              <a:defRPr>
                <a:solidFill>
                  <a:schemeClr val="lt1"/>
                </a:solidFill>
              </a:defRPr>
            </a:lvl3pPr>
            <a:lvl4pPr indent="-298450" lvl="3" marL="1828800" algn="ctr">
              <a:spcBef>
                <a:spcPts val="0"/>
              </a:spcBef>
              <a:spcAft>
                <a:spcPts val="0"/>
              </a:spcAft>
              <a:buClr>
                <a:schemeClr val="lt1"/>
              </a:buClr>
              <a:buSzPts val="1100"/>
              <a:buChar char="●"/>
              <a:defRPr>
                <a:solidFill>
                  <a:schemeClr val="lt1"/>
                </a:solidFill>
              </a:defRPr>
            </a:lvl4pPr>
            <a:lvl5pPr indent="-298450" lvl="4" marL="2286000" algn="ctr">
              <a:spcBef>
                <a:spcPts val="0"/>
              </a:spcBef>
              <a:spcAft>
                <a:spcPts val="0"/>
              </a:spcAft>
              <a:buClr>
                <a:schemeClr val="lt1"/>
              </a:buClr>
              <a:buSzPts val="1100"/>
              <a:buChar char="○"/>
              <a:defRPr>
                <a:solidFill>
                  <a:schemeClr val="lt1"/>
                </a:solidFill>
              </a:defRPr>
            </a:lvl5pPr>
            <a:lvl6pPr indent="-298450" lvl="5" marL="2743200" algn="ctr">
              <a:spcBef>
                <a:spcPts val="0"/>
              </a:spcBef>
              <a:spcAft>
                <a:spcPts val="0"/>
              </a:spcAft>
              <a:buClr>
                <a:schemeClr val="lt1"/>
              </a:buClr>
              <a:buSzPts val="1100"/>
              <a:buChar char="■"/>
              <a:defRPr>
                <a:solidFill>
                  <a:schemeClr val="lt1"/>
                </a:solidFill>
              </a:defRPr>
            </a:lvl6pPr>
            <a:lvl7pPr indent="-298450" lvl="6" marL="3200400" algn="ctr">
              <a:spcBef>
                <a:spcPts val="0"/>
              </a:spcBef>
              <a:spcAft>
                <a:spcPts val="0"/>
              </a:spcAft>
              <a:buClr>
                <a:schemeClr val="lt1"/>
              </a:buClr>
              <a:buSzPts val="1100"/>
              <a:buChar char="●"/>
              <a:defRPr>
                <a:solidFill>
                  <a:schemeClr val="lt1"/>
                </a:solidFill>
              </a:defRPr>
            </a:lvl7pPr>
            <a:lvl8pPr indent="-298450" lvl="7" marL="3657600" algn="ctr">
              <a:spcBef>
                <a:spcPts val="0"/>
              </a:spcBef>
              <a:spcAft>
                <a:spcPts val="0"/>
              </a:spcAft>
              <a:buClr>
                <a:schemeClr val="lt1"/>
              </a:buClr>
              <a:buSzPts val="1100"/>
              <a:buChar char="○"/>
              <a:defRPr>
                <a:solidFill>
                  <a:schemeClr val="lt1"/>
                </a:solidFill>
              </a:defRPr>
            </a:lvl8pPr>
            <a:lvl9pPr indent="-298450" lvl="8" marL="4114800" algn="ctr">
              <a:spcBef>
                <a:spcPts val="0"/>
              </a:spcBef>
              <a:spcAft>
                <a:spcPts val="0"/>
              </a:spcAft>
              <a:buClr>
                <a:schemeClr val="lt1"/>
              </a:buClr>
              <a:buSzPts val="1100"/>
              <a:buChar char="■"/>
              <a:defRPr>
                <a:solidFill>
                  <a:schemeClr val="lt1"/>
                </a:solidFill>
              </a:defRPr>
            </a:lvl9pPr>
          </a:lstStyle>
          <a:p/>
        </p:txBody>
      </p:sp>
      <p:sp>
        <p:nvSpPr>
          <p:cNvPr id="270" name="Google Shape;270;p11"/>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71" name="Shape 271"/>
        <p:cNvGrpSpPr/>
        <p:nvPr/>
      </p:nvGrpSpPr>
      <p:grpSpPr>
        <a:xfrm>
          <a:off x="0" y="0"/>
          <a:ext cx="0" cy="0"/>
          <a:chOff x="0" y="0"/>
          <a:chExt cx="0" cy="0"/>
        </a:xfrm>
      </p:grpSpPr>
      <p:sp>
        <p:nvSpPr>
          <p:cNvPr id="272" name="Google Shape;272;p12"/>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49" name="Shape 49"/>
        <p:cNvGrpSpPr/>
        <p:nvPr/>
      </p:nvGrpSpPr>
      <p:grpSpPr>
        <a:xfrm>
          <a:off x="0" y="0"/>
          <a:ext cx="0" cy="0"/>
          <a:chOff x="0" y="0"/>
          <a:chExt cx="0" cy="0"/>
        </a:xfrm>
      </p:grpSpPr>
      <p:grpSp>
        <p:nvGrpSpPr>
          <p:cNvPr id="50" name="Google Shape;50;p3"/>
          <p:cNvGrpSpPr/>
          <p:nvPr/>
        </p:nvGrpSpPr>
        <p:grpSpPr>
          <a:xfrm>
            <a:off x="146769" y="3406"/>
            <a:ext cx="1233215" cy="1384535"/>
            <a:chOff x="146769" y="3406"/>
            <a:chExt cx="1233215" cy="1384535"/>
          </a:xfrm>
        </p:grpSpPr>
        <p:grpSp>
          <p:nvGrpSpPr>
            <p:cNvPr id="51" name="Google Shape;51;p3"/>
            <p:cNvGrpSpPr/>
            <p:nvPr/>
          </p:nvGrpSpPr>
          <p:grpSpPr>
            <a:xfrm>
              <a:off x="1063183" y="3406"/>
              <a:ext cx="316800" cy="688513"/>
              <a:chOff x="1063183" y="3406"/>
              <a:chExt cx="316800" cy="688513"/>
            </a:xfrm>
          </p:grpSpPr>
          <p:sp>
            <p:nvSpPr>
              <p:cNvPr id="52" name="Google Shape;52;p3"/>
              <p:cNvSpPr/>
              <p:nvPr/>
            </p:nvSpPr>
            <p:spPr>
              <a:xfrm rot="10800000">
                <a:off x="1063183"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3"/>
              <p:cNvSpPr/>
              <p:nvPr/>
            </p:nvSpPr>
            <p:spPr>
              <a:xfrm rot="10800000">
                <a:off x="1063183"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4" name="Google Shape;54;p3"/>
            <p:cNvGrpSpPr/>
            <p:nvPr/>
          </p:nvGrpSpPr>
          <p:grpSpPr>
            <a:xfrm>
              <a:off x="604976" y="3406"/>
              <a:ext cx="316800" cy="1036524"/>
              <a:chOff x="604976" y="3406"/>
              <a:chExt cx="316800" cy="1036524"/>
            </a:xfrm>
          </p:grpSpPr>
          <p:sp>
            <p:nvSpPr>
              <p:cNvPr id="55" name="Google Shape;55;p3"/>
              <p:cNvSpPr/>
              <p:nvPr/>
            </p:nvSpPr>
            <p:spPr>
              <a:xfrm rot="10800000">
                <a:off x="604976"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3"/>
              <p:cNvSpPr/>
              <p:nvPr/>
            </p:nvSpPr>
            <p:spPr>
              <a:xfrm rot="10800000">
                <a:off x="604976" y="3430"/>
                <a:ext cx="316800" cy="1036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3"/>
              <p:cNvSpPr/>
              <p:nvPr/>
            </p:nvSpPr>
            <p:spPr>
              <a:xfrm rot="10800000">
                <a:off x="604976"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8" name="Google Shape;58;p3"/>
            <p:cNvGrpSpPr/>
            <p:nvPr/>
          </p:nvGrpSpPr>
          <p:grpSpPr>
            <a:xfrm>
              <a:off x="146769" y="3406"/>
              <a:ext cx="316800" cy="1384535"/>
              <a:chOff x="146769" y="3406"/>
              <a:chExt cx="316800" cy="1384535"/>
            </a:xfrm>
          </p:grpSpPr>
          <p:sp>
            <p:nvSpPr>
              <p:cNvPr id="59" name="Google Shape;59;p3"/>
              <p:cNvSpPr/>
              <p:nvPr/>
            </p:nvSpPr>
            <p:spPr>
              <a:xfrm rot="10800000">
                <a:off x="146769"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3"/>
              <p:cNvSpPr/>
              <p:nvPr/>
            </p:nvSpPr>
            <p:spPr>
              <a:xfrm rot="10800000">
                <a:off x="146769" y="3441"/>
                <a:ext cx="316800" cy="1384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3"/>
              <p:cNvSpPr/>
              <p:nvPr/>
            </p:nvSpPr>
            <p:spPr>
              <a:xfrm rot="10800000">
                <a:off x="146769" y="3430"/>
                <a:ext cx="316800" cy="1036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3"/>
              <p:cNvSpPr/>
              <p:nvPr/>
            </p:nvSpPr>
            <p:spPr>
              <a:xfrm rot="10800000">
                <a:off x="146769"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63" name="Google Shape;63;p3"/>
          <p:cNvGrpSpPr/>
          <p:nvPr/>
        </p:nvGrpSpPr>
        <p:grpSpPr>
          <a:xfrm>
            <a:off x="6775084" y="2904008"/>
            <a:ext cx="2186148" cy="2239500"/>
            <a:chOff x="6775084" y="2904008"/>
            <a:chExt cx="2186148" cy="2239500"/>
          </a:xfrm>
        </p:grpSpPr>
        <p:grpSp>
          <p:nvGrpSpPr>
            <p:cNvPr id="64" name="Google Shape;64;p3"/>
            <p:cNvGrpSpPr/>
            <p:nvPr/>
          </p:nvGrpSpPr>
          <p:grpSpPr>
            <a:xfrm>
              <a:off x="6775084" y="4253708"/>
              <a:ext cx="409500" cy="889800"/>
              <a:chOff x="6775084" y="4253708"/>
              <a:chExt cx="409500" cy="889800"/>
            </a:xfrm>
          </p:grpSpPr>
          <p:sp>
            <p:nvSpPr>
              <p:cNvPr id="65" name="Google Shape;65;p3"/>
              <p:cNvSpPr/>
              <p:nvPr/>
            </p:nvSpPr>
            <p:spPr>
              <a:xfrm>
                <a:off x="6775084"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3"/>
              <p:cNvSpPr/>
              <p:nvPr/>
            </p:nvSpPr>
            <p:spPr>
              <a:xfrm>
                <a:off x="6775084"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7" name="Google Shape;67;p3"/>
            <p:cNvGrpSpPr/>
            <p:nvPr/>
          </p:nvGrpSpPr>
          <p:grpSpPr>
            <a:xfrm>
              <a:off x="7367299" y="3804008"/>
              <a:ext cx="409500" cy="1339500"/>
              <a:chOff x="7367299" y="3804008"/>
              <a:chExt cx="409500" cy="1339500"/>
            </a:xfrm>
          </p:grpSpPr>
          <p:sp>
            <p:nvSpPr>
              <p:cNvPr id="68" name="Google Shape;68;p3"/>
              <p:cNvSpPr/>
              <p:nvPr/>
            </p:nvSpPr>
            <p:spPr>
              <a:xfrm>
                <a:off x="7367299"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3"/>
              <p:cNvSpPr/>
              <p:nvPr/>
            </p:nvSpPr>
            <p:spPr>
              <a:xfrm>
                <a:off x="7367299"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3"/>
              <p:cNvSpPr/>
              <p:nvPr/>
            </p:nvSpPr>
            <p:spPr>
              <a:xfrm>
                <a:off x="7367299"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1" name="Google Shape;71;p3"/>
            <p:cNvGrpSpPr/>
            <p:nvPr/>
          </p:nvGrpSpPr>
          <p:grpSpPr>
            <a:xfrm>
              <a:off x="7959516" y="3354008"/>
              <a:ext cx="409500" cy="1789500"/>
              <a:chOff x="7959516" y="3354008"/>
              <a:chExt cx="409500" cy="1789500"/>
            </a:xfrm>
          </p:grpSpPr>
          <p:sp>
            <p:nvSpPr>
              <p:cNvPr id="72" name="Google Shape;72;p3"/>
              <p:cNvSpPr/>
              <p:nvPr/>
            </p:nvSpPr>
            <p:spPr>
              <a:xfrm>
                <a:off x="7959516"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3"/>
              <p:cNvSpPr/>
              <p:nvPr/>
            </p:nvSpPr>
            <p:spPr>
              <a:xfrm>
                <a:off x="7959516" y="3354008"/>
                <a:ext cx="409500" cy="178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3"/>
              <p:cNvSpPr/>
              <p:nvPr/>
            </p:nvSpPr>
            <p:spPr>
              <a:xfrm>
                <a:off x="7959516"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3"/>
              <p:cNvSpPr/>
              <p:nvPr/>
            </p:nvSpPr>
            <p:spPr>
              <a:xfrm>
                <a:off x="7959516"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6" name="Google Shape;76;p3"/>
            <p:cNvGrpSpPr/>
            <p:nvPr/>
          </p:nvGrpSpPr>
          <p:grpSpPr>
            <a:xfrm>
              <a:off x="8551731" y="2904008"/>
              <a:ext cx="409500" cy="2239500"/>
              <a:chOff x="8551731" y="2904008"/>
              <a:chExt cx="409500" cy="2239500"/>
            </a:xfrm>
          </p:grpSpPr>
          <p:sp>
            <p:nvSpPr>
              <p:cNvPr id="77" name="Google Shape;77;p3"/>
              <p:cNvSpPr/>
              <p:nvPr/>
            </p:nvSpPr>
            <p:spPr>
              <a:xfrm>
                <a:off x="8551731"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3"/>
              <p:cNvSpPr/>
              <p:nvPr/>
            </p:nvSpPr>
            <p:spPr>
              <a:xfrm>
                <a:off x="8551731" y="3354008"/>
                <a:ext cx="409500" cy="178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3"/>
              <p:cNvSpPr/>
              <p:nvPr/>
            </p:nvSpPr>
            <p:spPr>
              <a:xfrm>
                <a:off x="8551731"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3"/>
              <p:cNvSpPr/>
              <p:nvPr/>
            </p:nvSpPr>
            <p:spPr>
              <a:xfrm>
                <a:off x="8551731" y="2904008"/>
                <a:ext cx="409500" cy="22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3"/>
              <p:cNvSpPr/>
              <p:nvPr/>
            </p:nvSpPr>
            <p:spPr>
              <a:xfrm>
                <a:off x="8551731"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82" name="Google Shape;82;p3"/>
          <p:cNvSpPr txBox="1"/>
          <p:nvPr>
            <p:ph type="title"/>
          </p:nvPr>
        </p:nvSpPr>
        <p:spPr>
          <a:xfrm>
            <a:off x="824000" y="1613825"/>
            <a:ext cx="5857800" cy="18729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83" name="Google Shape;83;p3"/>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84" name="Shape 84"/>
        <p:cNvGrpSpPr/>
        <p:nvPr/>
      </p:nvGrpSpPr>
      <p:grpSpPr>
        <a:xfrm>
          <a:off x="0" y="0"/>
          <a:ext cx="0" cy="0"/>
          <a:chOff x="0" y="0"/>
          <a:chExt cx="0" cy="0"/>
        </a:xfrm>
      </p:grpSpPr>
      <p:grpSp>
        <p:nvGrpSpPr>
          <p:cNvPr id="85" name="Google Shape;85;p4"/>
          <p:cNvGrpSpPr/>
          <p:nvPr/>
        </p:nvGrpSpPr>
        <p:grpSpPr>
          <a:xfrm>
            <a:off x="625966" y="299376"/>
            <a:ext cx="999312" cy="999312"/>
            <a:chOff x="348199" y="179450"/>
            <a:chExt cx="1116300" cy="1116300"/>
          </a:xfrm>
        </p:grpSpPr>
        <p:sp>
          <p:nvSpPr>
            <p:cNvPr id="86" name="Google Shape;86;p4"/>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4"/>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8" name="Google Shape;88;p4"/>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89" name="Google Shape;89;p4"/>
          <p:cNvSpPr txBox="1"/>
          <p:nvPr>
            <p:ph idx="1" type="body"/>
          </p:nvPr>
        </p:nvSpPr>
        <p:spPr>
          <a:xfrm>
            <a:off x="1303800" y="1990050"/>
            <a:ext cx="7030500" cy="2541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90" name="Google Shape;90;p4"/>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91" name="Shape 91"/>
        <p:cNvGrpSpPr/>
        <p:nvPr/>
      </p:nvGrpSpPr>
      <p:grpSpPr>
        <a:xfrm>
          <a:off x="0" y="0"/>
          <a:ext cx="0" cy="0"/>
          <a:chOff x="0" y="0"/>
          <a:chExt cx="0" cy="0"/>
        </a:xfrm>
      </p:grpSpPr>
      <p:grpSp>
        <p:nvGrpSpPr>
          <p:cNvPr id="92" name="Google Shape;92;p5"/>
          <p:cNvGrpSpPr/>
          <p:nvPr/>
        </p:nvGrpSpPr>
        <p:grpSpPr>
          <a:xfrm>
            <a:off x="625966" y="299376"/>
            <a:ext cx="999312" cy="999312"/>
            <a:chOff x="348199" y="179450"/>
            <a:chExt cx="1116300" cy="1116300"/>
          </a:xfrm>
        </p:grpSpPr>
        <p:sp>
          <p:nvSpPr>
            <p:cNvPr id="93" name="Google Shape;93;p5"/>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5"/>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5" name="Google Shape;95;p5"/>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96" name="Google Shape;96;p5"/>
          <p:cNvSpPr txBox="1"/>
          <p:nvPr>
            <p:ph idx="1" type="body"/>
          </p:nvPr>
        </p:nvSpPr>
        <p:spPr>
          <a:xfrm>
            <a:off x="1303800" y="1990050"/>
            <a:ext cx="3430500" cy="2541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97" name="Google Shape;97;p5"/>
          <p:cNvSpPr txBox="1"/>
          <p:nvPr>
            <p:ph idx="2" type="body"/>
          </p:nvPr>
        </p:nvSpPr>
        <p:spPr>
          <a:xfrm>
            <a:off x="4903650" y="1990050"/>
            <a:ext cx="3430500" cy="2541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98" name="Google Shape;98;p5"/>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9" name="Shape 99"/>
        <p:cNvGrpSpPr/>
        <p:nvPr/>
      </p:nvGrpSpPr>
      <p:grpSpPr>
        <a:xfrm>
          <a:off x="0" y="0"/>
          <a:ext cx="0" cy="0"/>
          <a:chOff x="0" y="0"/>
          <a:chExt cx="0" cy="0"/>
        </a:xfrm>
      </p:grpSpPr>
      <p:grpSp>
        <p:nvGrpSpPr>
          <p:cNvPr id="100" name="Google Shape;100;p6"/>
          <p:cNvGrpSpPr/>
          <p:nvPr/>
        </p:nvGrpSpPr>
        <p:grpSpPr>
          <a:xfrm>
            <a:off x="625966" y="299376"/>
            <a:ext cx="999312" cy="999312"/>
            <a:chOff x="348199" y="179450"/>
            <a:chExt cx="1116300" cy="1116300"/>
          </a:xfrm>
        </p:grpSpPr>
        <p:sp>
          <p:nvSpPr>
            <p:cNvPr id="101" name="Google Shape;101;p6"/>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6"/>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3" name="Google Shape;103;p6"/>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04" name="Google Shape;104;p6"/>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05" name="Shape 105"/>
        <p:cNvGrpSpPr/>
        <p:nvPr/>
      </p:nvGrpSpPr>
      <p:grpSpPr>
        <a:xfrm>
          <a:off x="0" y="0"/>
          <a:ext cx="0" cy="0"/>
          <a:chOff x="0" y="0"/>
          <a:chExt cx="0" cy="0"/>
        </a:xfrm>
      </p:grpSpPr>
      <p:grpSp>
        <p:nvGrpSpPr>
          <p:cNvPr id="106" name="Google Shape;106;p7"/>
          <p:cNvGrpSpPr/>
          <p:nvPr/>
        </p:nvGrpSpPr>
        <p:grpSpPr>
          <a:xfrm>
            <a:off x="625966" y="299376"/>
            <a:ext cx="999312" cy="999312"/>
            <a:chOff x="348199" y="179450"/>
            <a:chExt cx="1116300" cy="1116300"/>
          </a:xfrm>
        </p:grpSpPr>
        <p:sp>
          <p:nvSpPr>
            <p:cNvPr id="107" name="Google Shape;107;p7"/>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7"/>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9" name="Google Shape;109;p7"/>
          <p:cNvSpPr txBox="1"/>
          <p:nvPr>
            <p:ph type="title"/>
          </p:nvPr>
        </p:nvSpPr>
        <p:spPr>
          <a:xfrm>
            <a:off x="1303800" y="598575"/>
            <a:ext cx="3312000" cy="15900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10" name="Google Shape;110;p7"/>
          <p:cNvSpPr txBox="1"/>
          <p:nvPr>
            <p:ph idx="1" type="body"/>
          </p:nvPr>
        </p:nvSpPr>
        <p:spPr>
          <a:xfrm>
            <a:off x="1303800" y="2309675"/>
            <a:ext cx="3312000" cy="22218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111" name="Google Shape;111;p7"/>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dk1"/>
        </a:solidFill>
      </p:bgPr>
    </p:bg>
    <p:spTree>
      <p:nvGrpSpPr>
        <p:cNvPr id="112" name="Shape 112"/>
        <p:cNvGrpSpPr/>
        <p:nvPr/>
      </p:nvGrpSpPr>
      <p:grpSpPr>
        <a:xfrm>
          <a:off x="0" y="0"/>
          <a:ext cx="0" cy="0"/>
          <a:chOff x="0" y="0"/>
          <a:chExt cx="0" cy="0"/>
        </a:xfrm>
      </p:grpSpPr>
      <p:grpSp>
        <p:nvGrpSpPr>
          <p:cNvPr id="113" name="Google Shape;113;p8"/>
          <p:cNvGrpSpPr/>
          <p:nvPr/>
        </p:nvGrpSpPr>
        <p:grpSpPr>
          <a:xfrm>
            <a:off x="6866714" y="1306"/>
            <a:ext cx="2267451" cy="2601690"/>
            <a:chOff x="6790514" y="1306"/>
            <a:chExt cx="2267451" cy="2601690"/>
          </a:xfrm>
        </p:grpSpPr>
        <p:grpSp>
          <p:nvGrpSpPr>
            <p:cNvPr id="114" name="Google Shape;114;p8"/>
            <p:cNvGrpSpPr/>
            <p:nvPr/>
          </p:nvGrpSpPr>
          <p:grpSpPr>
            <a:xfrm>
              <a:off x="7067465" y="1306"/>
              <a:ext cx="1990500" cy="1990200"/>
              <a:chOff x="7067465" y="1306"/>
              <a:chExt cx="1990500" cy="1990200"/>
            </a:xfrm>
          </p:grpSpPr>
          <p:sp>
            <p:nvSpPr>
              <p:cNvPr id="115" name="Google Shape;115;p8"/>
              <p:cNvSpPr/>
              <p:nvPr/>
            </p:nvSpPr>
            <p:spPr>
              <a:xfrm rot="-8648551">
                <a:off x="7594313" y="527721"/>
                <a:ext cx="937226" cy="937226"/>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8"/>
              <p:cNvSpPr/>
              <p:nvPr/>
            </p:nvSpPr>
            <p:spPr>
              <a:xfrm rot="-8648551">
                <a:off x="7594313" y="527721"/>
                <a:ext cx="937226" cy="937226"/>
              </a:xfrm>
              <a:prstGeom prst="pie">
                <a:avLst>
                  <a:gd fmla="val 19376841"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8"/>
              <p:cNvSpPr/>
              <p:nvPr/>
            </p:nvSpPr>
            <p:spPr>
              <a:xfrm rot="-8649154">
                <a:off x="7349891" y="283705"/>
                <a:ext cx="1425647" cy="14254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8" name="Google Shape;118;p8"/>
            <p:cNvGrpSpPr/>
            <p:nvPr/>
          </p:nvGrpSpPr>
          <p:grpSpPr>
            <a:xfrm>
              <a:off x="8207126" y="1807996"/>
              <a:ext cx="795000" cy="795000"/>
              <a:chOff x="8207126" y="1807996"/>
              <a:chExt cx="795000" cy="795000"/>
            </a:xfrm>
          </p:grpSpPr>
          <p:sp>
            <p:nvSpPr>
              <p:cNvPr id="119" name="Google Shape;119;p8"/>
              <p:cNvSpPr/>
              <p:nvPr/>
            </p:nvSpPr>
            <p:spPr>
              <a:xfrm rot="2152054">
                <a:off x="8319942" y="1920813"/>
                <a:ext cx="569367" cy="569367"/>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8"/>
              <p:cNvSpPr/>
              <p:nvPr/>
            </p:nvSpPr>
            <p:spPr>
              <a:xfrm rot="2150259">
                <a:off x="8408218" y="2008610"/>
                <a:ext cx="393004" cy="3930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8"/>
              <p:cNvSpPr/>
              <p:nvPr/>
            </p:nvSpPr>
            <p:spPr>
              <a:xfrm rot="2150259">
                <a:off x="8408218" y="2008610"/>
                <a:ext cx="393004" cy="393004"/>
              </a:xfrm>
              <a:prstGeom prst="pie">
                <a:avLst>
                  <a:gd fmla="val 5699893"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2" name="Google Shape;122;p8"/>
            <p:cNvGrpSpPr/>
            <p:nvPr/>
          </p:nvGrpSpPr>
          <p:grpSpPr>
            <a:xfrm>
              <a:off x="6790514" y="118857"/>
              <a:ext cx="548700" cy="548700"/>
              <a:chOff x="6790514" y="118857"/>
              <a:chExt cx="548700" cy="548700"/>
            </a:xfrm>
          </p:grpSpPr>
          <p:sp>
            <p:nvSpPr>
              <p:cNvPr id="123" name="Google Shape;123;p8"/>
              <p:cNvSpPr/>
              <p:nvPr/>
            </p:nvSpPr>
            <p:spPr>
              <a:xfrm rot="2150259">
                <a:off x="6868362" y="196705"/>
                <a:ext cx="393004" cy="3930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8"/>
              <p:cNvSpPr/>
              <p:nvPr/>
            </p:nvSpPr>
            <p:spPr>
              <a:xfrm rot="2150259">
                <a:off x="6868362" y="196705"/>
                <a:ext cx="393004" cy="393004"/>
              </a:xfrm>
              <a:prstGeom prst="pie">
                <a:avLst>
                  <a:gd fmla="val 5699893"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25" name="Google Shape;125;p8"/>
          <p:cNvSpPr txBox="1"/>
          <p:nvPr>
            <p:ph type="title"/>
          </p:nvPr>
        </p:nvSpPr>
        <p:spPr>
          <a:xfrm>
            <a:off x="824000" y="763600"/>
            <a:ext cx="5857800" cy="35733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126" name="Google Shape;126;p8"/>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27" name="Shape 127"/>
        <p:cNvGrpSpPr/>
        <p:nvPr/>
      </p:nvGrpSpPr>
      <p:grpSpPr>
        <a:xfrm>
          <a:off x="0" y="0"/>
          <a:ext cx="0" cy="0"/>
          <a:chOff x="0" y="0"/>
          <a:chExt cx="0" cy="0"/>
        </a:xfrm>
      </p:grpSpPr>
      <p:grpSp>
        <p:nvGrpSpPr>
          <p:cNvPr id="128" name="Google Shape;128;p9"/>
          <p:cNvGrpSpPr/>
          <p:nvPr/>
        </p:nvGrpSpPr>
        <p:grpSpPr>
          <a:xfrm>
            <a:off x="625966" y="299376"/>
            <a:ext cx="999312" cy="999312"/>
            <a:chOff x="348199" y="179450"/>
            <a:chExt cx="1116300" cy="1116300"/>
          </a:xfrm>
        </p:grpSpPr>
        <p:sp>
          <p:nvSpPr>
            <p:cNvPr id="129" name="Google Shape;129;p9"/>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9"/>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1" name="Google Shape;131;p9"/>
          <p:cNvSpPr txBox="1"/>
          <p:nvPr>
            <p:ph type="title"/>
          </p:nvPr>
        </p:nvSpPr>
        <p:spPr>
          <a:xfrm>
            <a:off x="1303800" y="598575"/>
            <a:ext cx="3430500" cy="19902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32" name="Google Shape;132;p9"/>
          <p:cNvSpPr txBox="1"/>
          <p:nvPr>
            <p:ph idx="1" type="subTitle"/>
          </p:nvPr>
        </p:nvSpPr>
        <p:spPr>
          <a:xfrm>
            <a:off x="1303800" y="2743203"/>
            <a:ext cx="3430500" cy="7260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133" name="Google Shape;133;p9"/>
          <p:cNvSpPr txBox="1"/>
          <p:nvPr>
            <p:ph idx="2" type="body"/>
          </p:nvPr>
        </p:nvSpPr>
        <p:spPr>
          <a:xfrm>
            <a:off x="4903700" y="661000"/>
            <a:ext cx="3430500" cy="38706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134" name="Google Shape;134;p9"/>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35" name="Shape 135"/>
        <p:cNvGrpSpPr/>
        <p:nvPr/>
      </p:nvGrpSpPr>
      <p:grpSpPr>
        <a:xfrm>
          <a:off x="0" y="0"/>
          <a:ext cx="0" cy="0"/>
          <a:chOff x="0" y="0"/>
          <a:chExt cx="0" cy="0"/>
        </a:xfrm>
      </p:grpSpPr>
      <p:grpSp>
        <p:nvGrpSpPr>
          <p:cNvPr id="136" name="Google Shape;136;p10"/>
          <p:cNvGrpSpPr/>
          <p:nvPr/>
        </p:nvGrpSpPr>
        <p:grpSpPr>
          <a:xfrm>
            <a:off x="713373" y="3847119"/>
            <a:ext cx="825392" cy="825392"/>
            <a:chOff x="348199" y="179450"/>
            <a:chExt cx="1116300" cy="1116300"/>
          </a:xfrm>
        </p:grpSpPr>
        <p:sp>
          <p:nvSpPr>
            <p:cNvPr id="137" name="Google Shape;137;p10"/>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10"/>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9" name="Google Shape;139;p10"/>
          <p:cNvSpPr txBox="1"/>
          <p:nvPr>
            <p:ph idx="1" type="body"/>
          </p:nvPr>
        </p:nvSpPr>
        <p:spPr>
          <a:xfrm>
            <a:off x="1303800" y="4138975"/>
            <a:ext cx="5843100" cy="534900"/>
          </a:xfrm>
          <a:prstGeom prst="rect">
            <a:avLst/>
          </a:prstGeom>
        </p:spPr>
        <p:txBody>
          <a:bodyPr anchorCtr="0" anchor="t" bIns="91425" lIns="91425" spcFirstLastPara="1" rIns="91425" wrap="square" tIns="91425">
            <a:normAutofit/>
          </a:bodyPr>
          <a:lstStyle>
            <a:lvl1pPr indent="-228600" lvl="0" marL="457200">
              <a:lnSpc>
                <a:spcPct val="100000"/>
              </a:lnSpc>
              <a:spcBef>
                <a:spcPts val="0"/>
              </a:spcBef>
              <a:spcAft>
                <a:spcPts val="0"/>
              </a:spcAft>
              <a:buSzPts val="1300"/>
              <a:buNone/>
              <a:defRPr/>
            </a:lvl1pPr>
          </a:lstStyle>
          <a:p/>
        </p:txBody>
      </p:sp>
      <p:sp>
        <p:nvSpPr>
          <p:cNvPr id="140" name="Google Shape;140;p10"/>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omentum">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1pPr>
            <a:lvl2pPr lvl="1">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2pPr>
            <a:lvl3pPr lvl="2">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3pPr>
            <a:lvl4pPr lvl="3">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4pPr>
            <a:lvl5pPr lvl="4">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5pPr>
            <a:lvl6pPr lvl="5">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6pPr>
            <a:lvl7pPr lvl="6">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7pPr>
            <a:lvl8pPr lvl="7">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8pPr>
            <a:lvl9pPr lvl="8">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dk2"/>
              </a:buClr>
              <a:buSzPts val="1300"/>
              <a:buFont typeface="Nunito"/>
              <a:buChar char="●"/>
              <a:defRPr sz="1300">
                <a:solidFill>
                  <a:schemeClr val="dk2"/>
                </a:solidFill>
                <a:latin typeface="Nunito"/>
                <a:ea typeface="Nunito"/>
                <a:cs typeface="Nunito"/>
                <a:sym typeface="Nunito"/>
              </a:defRPr>
            </a:lvl1pPr>
            <a:lvl2pPr indent="-298450" lvl="1" marL="9144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2pPr>
            <a:lvl3pPr indent="-298450" lvl="2" marL="13716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3pPr>
            <a:lvl4pPr indent="-298450" lvl="3" marL="18288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4pPr>
            <a:lvl5pPr indent="-298450" lvl="4" marL="22860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5pPr>
            <a:lvl6pPr indent="-298450" lvl="5" marL="27432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6pPr>
            <a:lvl7pPr indent="-298450" lvl="6" marL="32004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7pPr>
            <a:lvl8pPr indent="-298450" lvl="7" marL="36576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8pPr>
            <a:lvl9pPr indent="-298450" lvl="8" marL="41148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9pPr>
          </a:lstStyle>
          <a:p/>
        </p:txBody>
      </p:sp>
      <p:sp>
        <p:nvSpPr>
          <p:cNvPr id="8" name="Google Shape;8;p1"/>
          <p:cNvSpPr txBox="1"/>
          <p:nvPr>
            <p:ph idx="12" type="sldNum"/>
          </p:nvPr>
        </p:nvSpPr>
        <p:spPr>
          <a:xfrm>
            <a:off x="8451046" y="4736976"/>
            <a:ext cx="548700" cy="393600"/>
          </a:xfrm>
          <a:prstGeom prst="rect">
            <a:avLst/>
          </a:prstGeom>
          <a:noFill/>
          <a:ln>
            <a:noFill/>
          </a:ln>
        </p:spPr>
        <p:txBody>
          <a:bodyPr anchorCtr="0" anchor="ctr" bIns="91425" lIns="91425" spcFirstLastPara="1" rIns="91425" wrap="square" tIns="91425">
            <a:normAutofit/>
          </a:bodyPr>
          <a:lstStyle>
            <a:lvl1pPr lvl="0" algn="r">
              <a:buNone/>
              <a:defRPr sz="900">
                <a:solidFill>
                  <a:schemeClr val="dk2"/>
                </a:solidFill>
                <a:latin typeface="Nunito"/>
                <a:ea typeface="Nunito"/>
                <a:cs typeface="Nunito"/>
                <a:sym typeface="Nunito"/>
              </a:defRPr>
            </a:lvl1pPr>
            <a:lvl2pPr lvl="1" algn="r">
              <a:buNone/>
              <a:defRPr sz="900">
                <a:solidFill>
                  <a:schemeClr val="dk2"/>
                </a:solidFill>
                <a:latin typeface="Nunito"/>
                <a:ea typeface="Nunito"/>
                <a:cs typeface="Nunito"/>
                <a:sym typeface="Nunito"/>
              </a:defRPr>
            </a:lvl2pPr>
            <a:lvl3pPr lvl="2" algn="r">
              <a:buNone/>
              <a:defRPr sz="900">
                <a:solidFill>
                  <a:schemeClr val="dk2"/>
                </a:solidFill>
                <a:latin typeface="Nunito"/>
                <a:ea typeface="Nunito"/>
                <a:cs typeface="Nunito"/>
                <a:sym typeface="Nunito"/>
              </a:defRPr>
            </a:lvl3pPr>
            <a:lvl4pPr lvl="3" algn="r">
              <a:buNone/>
              <a:defRPr sz="900">
                <a:solidFill>
                  <a:schemeClr val="dk2"/>
                </a:solidFill>
                <a:latin typeface="Nunito"/>
                <a:ea typeface="Nunito"/>
                <a:cs typeface="Nunito"/>
                <a:sym typeface="Nunito"/>
              </a:defRPr>
            </a:lvl4pPr>
            <a:lvl5pPr lvl="4" algn="r">
              <a:buNone/>
              <a:defRPr sz="900">
                <a:solidFill>
                  <a:schemeClr val="dk2"/>
                </a:solidFill>
                <a:latin typeface="Nunito"/>
                <a:ea typeface="Nunito"/>
                <a:cs typeface="Nunito"/>
                <a:sym typeface="Nunito"/>
              </a:defRPr>
            </a:lvl5pPr>
            <a:lvl6pPr lvl="5" algn="r">
              <a:buNone/>
              <a:defRPr sz="900">
                <a:solidFill>
                  <a:schemeClr val="dk2"/>
                </a:solidFill>
                <a:latin typeface="Nunito"/>
                <a:ea typeface="Nunito"/>
                <a:cs typeface="Nunito"/>
                <a:sym typeface="Nunito"/>
              </a:defRPr>
            </a:lvl6pPr>
            <a:lvl7pPr lvl="6" algn="r">
              <a:buNone/>
              <a:defRPr sz="900">
                <a:solidFill>
                  <a:schemeClr val="dk2"/>
                </a:solidFill>
                <a:latin typeface="Nunito"/>
                <a:ea typeface="Nunito"/>
                <a:cs typeface="Nunito"/>
                <a:sym typeface="Nunito"/>
              </a:defRPr>
            </a:lvl7pPr>
            <a:lvl8pPr lvl="7" algn="r">
              <a:buNone/>
              <a:defRPr sz="900">
                <a:solidFill>
                  <a:schemeClr val="dk2"/>
                </a:solidFill>
                <a:latin typeface="Nunito"/>
                <a:ea typeface="Nunito"/>
                <a:cs typeface="Nunito"/>
                <a:sym typeface="Nunito"/>
              </a:defRPr>
            </a:lvl8pPr>
            <a:lvl9pPr lvl="8" algn="r">
              <a:buNone/>
              <a:defRPr sz="900">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sv"/>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3.jpg"/><Relationship Id="rId4" Type="http://schemas.openxmlformats.org/officeDocument/2006/relationships/image" Target="../media/image1.png"/><Relationship Id="rId5"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13"/>
          <p:cNvSpPr txBox="1"/>
          <p:nvPr>
            <p:ph type="ctrTitle"/>
          </p:nvPr>
        </p:nvSpPr>
        <p:spPr>
          <a:xfrm>
            <a:off x="824000" y="1613813"/>
            <a:ext cx="4255500" cy="18729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sv"/>
              <a:t>VattenVerk I Vanliga Vägar</a:t>
            </a:r>
            <a:endParaRPr/>
          </a:p>
        </p:txBody>
      </p:sp>
      <p:sp>
        <p:nvSpPr>
          <p:cNvPr id="278" name="Google Shape;278;p13"/>
          <p:cNvSpPr txBox="1"/>
          <p:nvPr>
            <p:ph idx="1" type="subTitle"/>
          </p:nvPr>
        </p:nvSpPr>
        <p:spPr>
          <a:xfrm>
            <a:off x="824000" y="3596300"/>
            <a:ext cx="4255500" cy="6954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sv" sz="2200">
                <a:latin typeface="Nunito Black"/>
                <a:ea typeface="Nunito Black"/>
                <a:cs typeface="Nunito Black"/>
                <a:sym typeface="Nunito Black"/>
              </a:rPr>
              <a:t>E</a:t>
            </a:r>
            <a:r>
              <a:rPr lang="sv" sz="2200">
                <a:latin typeface="Nunito Black"/>
                <a:ea typeface="Nunito Black"/>
                <a:cs typeface="Nunito Black"/>
                <a:sym typeface="Nunito Black"/>
              </a:rPr>
              <a:t>n Energilösning</a:t>
            </a:r>
            <a:endParaRPr sz="2200">
              <a:latin typeface="Nunito Black"/>
              <a:ea typeface="Nunito Black"/>
              <a:cs typeface="Nunito Black"/>
              <a:sym typeface="Nunito Black"/>
            </a:endParaRPr>
          </a:p>
          <a:p>
            <a:pPr indent="0" lvl="0" marL="0" rtl="0" algn="l">
              <a:spcBef>
                <a:spcPts val="0"/>
              </a:spcBef>
              <a:spcAft>
                <a:spcPts val="0"/>
              </a:spcAft>
              <a:buNone/>
            </a:pPr>
            <a:r>
              <a:rPr lang="sv" sz="1383">
                <a:latin typeface="Nunito Black"/>
                <a:ea typeface="Nunito Black"/>
                <a:cs typeface="Nunito Black"/>
                <a:sym typeface="Nunito Black"/>
              </a:rPr>
              <a:t>av balder 9c</a:t>
            </a:r>
            <a:endParaRPr sz="1383">
              <a:latin typeface="Nunito Black"/>
              <a:ea typeface="Nunito Black"/>
              <a:cs typeface="Nunito Black"/>
              <a:sym typeface="Nunito Black"/>
            </a:endParaRPr>
          </a:p>
        </p:txBody>
      </p:sp>
      <p:pic>
        <p:nvPicPr>
          <p:cNvPr id="279" name="Google Shape;279;p13"/>
          <p:cNvPicPr preferRelativeResize="0"/>
          <p:nvPr/>
        </p:nvPicPr>
        <p:blipFill>
          <a:blip r:embed="rId3">
            <a:alphaModFix/>
          </a:blip>
          <a:stretch>
            <a:fillRect/>
          </a:stretch>
        </p:blipFill>
        <p:spPr>
          <a:xfrm>
            <a:off x="5231900" y="152400"/>
            <a:ext cx="3629027" cy="483870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14"/>
          <p:cNvSpPr txBox="1"/>
          <p:nvPr>
            <p:ph type="ctrTitle"/>
          </p:nvPr>
        </p:nvSpPr>
        <p:spPr>
          <a:xfrm>
            <a:off x="824000" y="1613813"/>
            <a:ext cx="4255500" cy="18729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t/>
            </a:r>
            <a:endParaRPr/>
          </a:p>
        </p:txBody>
      </p:sp>
      <p:sp>
        <p:nvSpPr>
          <p:cNvPr id="285" name="Google Shape;285;p14"/>
          <p:cNvSpPr txBox="1"/>
          <p:nvPr>
            <p:ph idx="1" type="subTitle"/>
          </p:nvPr>
        </p:nvSpPr>
        <p:spPr>
          <a:xfrm>
            <a:off x="824000" y="3596300"/>
            <a:ext cx="4255500" cy="695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p:txBody>
      </p:sp>
      <p:pic>
        <p:nvPicPr>
          <p:cNvPr id="286" name="Google Shape;286;p14"/>
          <p:cNvPicPr preferRelativeResize="0"/>
          <p:nvPr/>
        </p:nvPicPr>
        <p:blipFill>
          <a:blip r:embed="rId3">
            <a:alphaModFix/>
          </a:blip>
          <a:stretch>
            <a:fillRect/>
          </a:stretch>
        </p:blipFill>
        <p:spPr>
          <a:xfrm>
            <a:off x="1031425" y="74675"/>
            <a:ext cx="6658867" cy="49941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pic>
        <p:nvPicPr>
          <p:cNvPr id="291" name="Google Shape;291;p15"/>
          <p:cNvPicPr preferRelativeResize="0"/>
          <p:nvPr/>
        </p:nvPicPr>
        <p:blipFill rotWithShape="1">
          <a:blip r:embed="rId3">
            <a:alphaModFix/>
          </a:blip>
          <a:srcRect b="0" l="0" r="3213" t="3605"/>
          <a:stretch/>
        </p:blipFill>
        <p:spPr>
          <a:xfrm>
            <a:off x="980225" y="0"/>
            <a:ext cx="6886086" cy="514349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p16"/>
          <p:cNvSpPr txBox="1"/>
          <p:nvPr>
            <p:ph type="ctrTitle"/>
          </p:nvPr>
        </p:nvSpPr>
        <p:spPr>
          <a:xfrm>
            <a:off x="240450" y="148143"/>
            <a:ext cx="4906800" cy="797400"/>
          </a:xfrm>
          <a:prstGeom prst="rect">
            <a:avLst/>
          </a:prstGeom>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sv" sz="4100" u="sng">
                <a:latin typeface="Arial"/>
                <a:ea typeface="Arial"/>
                <a:cs typeface="Arial"/>
                <a:sym typeface="Arial"/>
              </a:rPr>
              <a:t>Vvivv</a:t>
            </a:r>
            <a:endParaRPr sz="6500"/>
          </a:p>
        </p:txBody>
      </p:sp>
      <p:sp>
        <p:nvSpPr>
          <p:cNvPr id="297" name="Google Shape;297;p16"/>
          <p:cNvSpPr txBox="1"/>
          <p:nvPr>
            <p:ph idx="1" type="subTitle"/>
          </p:nvPr>
        </p:nvSpPr>
        <p:spPr>
          <a:xfrm>
            <a:off x="240450" y="1153475"/>
            <a:ext cx="4541100" cy="3591900"/>
          </a:xfrm>
          <a:prstGeom prst="rect">
            <a:avLst/>
          </a:prstGeom>
        </p:spPr>
        <p:txBody>
          <a:bodyPr anchorCtr="0" anchor="t" bIns="91425" lIns="91425" spcFirstLastPara="1" rIns="91425" wrap="square" tIns="91425">
            <a:normAutofit fontScale="92500" lnSpcReduction="20000"/>
          </a:bodyPr>
          <a:lstStyle/>
          <a:p>
            <a:pPr indent="0" lvl="0" marL="0" rtl="0" algn="l">
              <a:lnSpc>
                <a:spcPct val="115000"/>
              </a:lnSpc>
              <a:spcBef>
                <a:spcPts val="0"/>
              </a:spcBef>
              <a:spcAft>
                <a:spcPts val="0"/>
              </a:spcAft>
              <a:buNone/>
            </a:pPr>
            <a:r>
              <a:t/>
            </a:r>
            <a:endParaRPr b="1" sz="1200" u="sng">
              <a:solidFill>
                <a:srgbClr val="000000"/>
              </a:solidFill>
              <a:latin typeface="Arial"/>
              <a:ea typeface="Arial"/>
              <a:cs typeface="Arial"/>
              <a:sym typeface="Arial"/>
            </a:endParaRPr>
          </a:p>
          <a:p>
            <a:pPr indent="0" lvl="0" marL="0" rtl="0" algn="l">
              <a:lnSpc>
                <a:spcPct val="115000"/>
              </a:lnSpc>
              <a:spcBef>
                <a:spcPts val="0"/>
              </a:spcBef>
              <a:spcAft>
                <a:spcPts val="0"/>
              </a:spcAft>
              <a:buNone/>
            </a:pPr>
            <a:r>
              <a:t/>
            </a:r>
            <a:endParaRPr b="1" sz="1708" u="sng">
              <a:latin typeface="Arial"/>
              <a:ea typeface="Arial"/>
              <a:cs typeface="Arial"/>
              <a:sym typeface="Arial"/>
            </a:endParaRPr>
          </a:p>
          <a:p>
            <a:pPr indent="0" lvl="0" marL="0" rtl="0" algn="l">
              <a:lnSpc>
                <a:spcPct val="115000"/>
              </a:lnSpc>
              <a:spcBef>
                <a:spcPts val="0"/>
              </a:spcBef>
              <a:spcAft>
                <a:spcPts val="0"/>
              </a:spcAft>
              <a:buNone/>
            </a:pPr>
            <a:r>
              <a:rPr lang="sv" sz="1708">
                <a:latin typeface="Arial"/>
                <a:ea typeface="Arial"/>
                <a:cs typeface="Arial"/>
                <a:sym typeface="Arial"/>
              </a:rPr>
              <a:t>Den här produkten är bra på många olika sätt. Den går på 100 procent grönt drivmedel och den producerar tillräckligt med energi så gatlyktorna kan lysa i tre dagar i sträck. Forskning visar även att det tack vare klimatförändringarna har nederbörden ökat med 10% mer än det gjorde förut så det är extra bra att installera Vivv. Det är även en relativt överkomlig maskin då det bara krävs några rör,turbiner,generatorer och en brunn. Man går även mycket plus på maskinen energimässigt. Under sommaren är den som mest effektiv då det regnar i genomsnitt 189 mm.</a:t>
            </a:r>
            <a:endParaRPr sz="2108"/>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p17"/>
          <p:cNvSpPr txBox="1"/>
          <p:nvPr>
            <p:ph type="ctrTitle"/>
          </p:nvPr>
        </p:nvSpPr>
        <p:spPr>
          <a:xfrm>
            <a:off x="186150" y="80268"/>
            <a:ext cx="5830500" cy="7839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sv"/>
              <a:t>Teknisk beskrivning</a:t>
            </a:r>
            <a:endParaRPr/>
          </a:p>
        </p:txBody>
      </p:sp>
      <p:sp>
        <p:nvSpPr>
          <p:cNvPr id="303" name="Google Shape;303;p17"/>
          <p:cNvSpPr txBox="1"/>
          <p:nvPr>
            <p:ph idx="1" type="subTitle"/>
          </p:nvPr>
        </p:nvSpPr>
        <p:spPr>
          <a:xfrm>
            <a:off x="316500" y="1058475"/>
            <a:ext cx="4255500" cy="695400"/>
          </a:xfrm>
          <a:prstGeom prst="rect">
            <a:avLst/>
          </a:prstGeom>
        </p:spPr>
        <p:txBody>
          <a:bodyPr anchorCtr="0" anchor="t" bIns="91425" lIns="91425" spcFirstLastPara="1" rIns="91425" wrap="square" tIns="91425">
            <a:noAutofit/>
          </a:bodyPr>
          <a:lstStyle/>
          <a:p>
            <a:pPr indent="0" lvl="0" marL="0" rtl="0" algn="l">
              <a:lnSpc>
                <a:spcPct val="95000"/>
              </a:lnSpc>
              <a:spcBef>
                <a:spcPts val="0"/>
              </a:spcBef>
              <a:spcAft>
                <a:spcPts val="0"/>
              </a:spcAft>
              <a:buSzPts val="275"/>
              <a:buNone/>
            </a:pPr>
            <a:r>
              <a:rPr b="1" lang="sv" sz="1450">
                <a:latin typeface="Arial"/>
                <a:ea typeface="Arial"/>
                <a:cs typeface="Arial"/>
                <a:sym typeface="Arial"/>
              </a:rPr>
              <a:t>Vi använder rörelseenergin i regnvattnet via brunnar. Den överförs till en turbin som rör sig. Denna rörelseenergin i turbinen gör att magneter i generatorn börjar röra sig och på så sätt skapas det el. </a:t>
            </a:r>
            <a:endParaRPr b="1" sz="1450">
              <a:latin typeface="Arial"/>
              <a:ea typeface="Arial"/>
              <a:cs typeface="Arial"/>
              <a:sym typeface="Arial"/>
            </a:endParaRPr>
          </a:p>
          <a:p>
            <a:pPr indent="0" lvl="0" marL="0" rtl="0" algn="l">
              <a:lnSpc>
                <a:spcPct val="95000"/>
              </a:lnSpc>
              <a:spcBef>
                <a:spcPts val="0"/>
              </a:spcBef>
              <a:spcAft>
                <a:spcPts val="0"/>
              </a:spcAft>
              <a:buSzPts val="275"/>
              <a:buNone/>
            </a:pPr>
            <a:r>
              <a:t/>
            </a:r>
            <a:endParaRPr b="1" sz="1450">
              <a:latin typeface="Arial"/>
              <a:ea typeface="Arial"/>
              <a:cs typeface="Arial"/>
              <a:sym typeface="Arial"/>
            </a:endParaRPr>
          </a:p>
          <a:p>
            <a:pPr indent="0" lvl="0" marL="0" rtl="0" algn="l">
              <a:lnSpc>
                <a:spcPct val="95000"/>
              </a:lnSpc>
              <a:spcBef>
                <a:spcPts val="0"/>
              </a:spcBef>
              <a:spcAft>
                <a:spcPts val="0"/>
              </a:spcAft>
              <a:buSzPts val="275"/>
              <a:buNone/>
            </a:pPr>
            <a:r>
              <a:rPr b="1" lang="sv" sz="1450">
                <a:latin typeface="Arial"/>
                <a:ea typeface="Arial"/>
                <a:cs typeface="Arial"/>
                <a:sym typeface="Arial"/>
              </a:rPr>
              <a:t>Antingen kopplar vi elen direkt till gatubelysningen eller hushållen vilket kan funka bra i städer med hög nederbörd. Belysningen behövs bara på kvällen då processen är tyst. Eller så sparar vi den i ett batteri så att vi kan använda den när det behövs. Då kan detta funka bäst vid tropiska zoner vid hög nederbörd på ett miljösäkert sätt, som sen kan fraktas hållbart till andra länder. Ju närmare el källan är till belysningen desto mindre spill får man av elen, för då blir resistansen mindre. </a:t>
            </a:r>
            <a:endParaRPr b="1" sz="1450">
              <a:latin typeface="Arial"/>
              <a:ea typeface="Arial"/>
              <a:cs typeface="Arial"/>
              <a:sym typeface="Arial"/>
            </a:endParaRPr>
          </a:p>
          <a:p>
            <a:pPr indent="0" lvl="0" marL="0" rtl="0" algn="l">
              <a:lnSpc>
                <a:spcPct val="95000"/>
              </a:lnSpc>
              <a:spcBef>
                <a:spcPts val="0"/>
              </a:spcBef>
              <a:spcAft>
                <a:spcPts val="0"/>
              </a:spcAft>
              <a:buSzPts val="275"/>
              <a:buNone/>
            </a:pPr>
            <a:r>
              <a:t/>
            </a:r>
            <a:endParaRPr b="1" sz="1650">
              <a:latin typeface="Arial"/>
              <a:ea typeface="Arial"/>
              <a:cs typeface="Arial"/>
              <a:sym typeface="Arial"/>
            </a:endParaRPr>
          </a:p>
          <a:p>
            <a:pPr indent="0" lvl="0" marL="0" rtl="0" algn="l">
              <a:lnSpc>
                <a:spcPct val="95000"/>
              </a:lnSpc>
              <a:spcBef>
                <a:spcPts val="0"/>
              </a:spcBef>
              <a:spcAft>
                <a:spcPts val="0"/>
              </a:spcAft>
              <a:buSzPts val="275"/>
              <a:buNone/>
            </a:pPr>
            <a:r>
              <a:rPr b="1" lang="sv" sz="1450">
                <a:latin typeface="Arial"/>
                <a:ea typeface="Arial"/>
                <a:cs typeface="Arial"/>
                <a:sym typeface="Arial"/>
              </a:rPr>
              <a:t>Ett problem med det här är att det bara skapas el när det regnar. Att samla regnvatten och använda smalare rör gör processen mer effektiv. Mycket el kan även skapas vid översvämningar, vilket blir mer normalt på grund av klimatförändringarna.</a:t>
            </a:r>
            <a:endParaRPr sz="15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p18"/>
          <p:cNvSpPr txBox="1"/>
          <p:nvPr>
            <p:ph type="ctrTitle"/>
          </p:nvPr>
        </p:nvSpPr>
        <p:spPr>
          <a:xfrm>
            <a:off x="131875" y="334338"/>
            <a:ext cx="4255500" cy="18729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sv"/>
              <a:t>Påbörjad testning</a:t>
            </a:r>
            <a:endParaRPr/>
          </a:p>
        </p:txBody>
      </p:sp>
      <p:sp>
        <p:nvSpPr>
          <p:cNvPr id="309" name="Google Shape;309;p18"/>
          <p:cNvSpPr txBox="1"/>
          <p:nvPr>
            <p:ph idx="1" type="subTitle"/>
          </p:nvPr>
        </p:nvSpPr>
        <p:spPr>
          <a:xfrm>
            <a:off x="824000" y="3596300"/>
            <a:ext cx="4255500" cy="695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p:txBody>
      </p:sp>
      <p:pic>
        <p:nvPicPr>
          <p:cNvPr id="310" name="Google Shape;310;p18"/>
          <p:cNvPicPr preferRelativeResize="0"/>
          <p:nvPr/>
        </p:nvPicPr>
        <p:blipFill>
          <a:blip r:embed="rId3">
            <a:alphaModFix/>
          </a:blip>
          <a:stretch>
            <a:fillRect/>
          </a:stretch>
        </p:blipFill>
        <p:spPr>
          <a:xfrm>
            <a:off x="5267675" y="2441150"/>
            <a:ext cx="3388800" cy="2541600"/>
          </a:xfrm>
          <a:prstGeom prst="rect">
            <a:avLst/>
          </a:prstGeom>
          <a:noFill/>
          <a:ln>
            <a:noFill/>
          </a:ln>
        </p:spPr>
      </p:pic>
      <p:pic>
        <p:nvPicPr>
          <p:cNvPr id="311" name="Google Shape;311;p18"/>
          <p:cNvPicPr preferRelativeResize="0"/>
          <p:nvPr/>
        </p:nvPicPr>
        <p:blipFill rotWithShape="1">
          <a:blip r:embed="rId4">
            <a:alphaModFix/>
          </a:blip>
          <a:srcRect b="-66444" l="0" r="-66444" t="0"/>
          <a:stretch/>
        </p:blipFill>
        <p:spPr>
          <a:xfrm>
            <a:off x="1425325" y="2275525"/>
            <a:ext cx="5690527" cy="4267899"/>
          </a:xfrm>
          <a:prstGeom prst="rect">
            <a:avLst/>
          </a:prstGeom>
          <a:noFill/>
          <a:ln>
            <a:noFill/>
          </a:ln>
        </p:spPr>
      </p:pic>
      <p:pic>
        <p:nvPicPr>
          <p:cNvPr id="312" name="Google Shape;312;p18"/>
          <p:cNvPicPr preferRelativeResize="0"/>
          <p:nvPr/>
        </p:nvPicPr>
        <p:blipFill>
          <a:blip r:embed="rId5">
            <a:alphaModFix/>
          </a:blip>
          <a:stretch>
            <a:fillRect/>
          </a:stretch>
        </p:blipFill>
        <p:spPr>
          <a:xfrm>
            <a:off x="4311600" y="12"/>
            <a:ext cx="3388800" cy="25416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Momentum">
  <a:themeElements>
    <a:clrScheme name="Momentum">
      <a:dk1>
        <a:srgbClr val="C0791B"/>
      </a:dk1>
      <a:lt1>
        <a:srgbClr val="FFFFFF"/>
      </a:lt1>
      <a:dk2>
        <a:srgbClr val="424242"/>
      </a:dk2>
      <a:lt2>
        <a:srgbClr val="8DD8D3"/>
      </a:lt2>
      <a:accent1>
        <a:srgbClr val="0B6374"/>
      </a:accent1>
      <a:accent2>
        <a:srgbClr val="FD5B58"/>
      </a:accent2>
      <a:accent3>
        <a:srgbClr val="599191"/>
      </a:accent3>
      <a:accent4>
        <a:srgbClr val="D7E6A3"/>
      </a:accent4>
      <a:accent5>
        <a:srgbClr val="27278B"/>
      </a:accent5>
      <a:accent6>
        <a:srgbClr val="D558AB"/>
      </a:accent6>
      <a:hlink>
        <a:srgbClr val="27278B"/>
      </a:hlink>
      <a:folHlink>
        <a:srgbClr val="2727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