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297071396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297071396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8286ee6d56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8286ee6d56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38286ee6d56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38286ee6d56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8286ee6d56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8286ee6d56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8286ee6d56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8286ee6d56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2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hyperlink" Target="http://drive.google.com/file/d/1qs8E0_zRBH3AYxcToGNasKPxlSiAP7ot/view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://drive.google.com/file/d/1-rVPVBUyp1jxNykg-wQfBTyzJclw9b2d/view" TargetMode="External"/><Relationship Id="rId7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Relationship Id="rId4" Type="http://schemas.openxmlformats.org/officeDocument/2006/relationships/hyperlink" Target="http://drive.google.com/file/d/1nddNlXoZ-xDgcdgf-MXTF5nN07RG-D-a/view" TargetMode="External"/><Relationship Id="rId5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hyperlink" Target="http://drive.google.com/file/d/1GQgER2ZZMweziM1v2IVXX8T9SuiJ6gK5/view" TargetMode="External"/><Relationship Id="rId5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hyperlink" Target="http://drive.google.com/file/d/1h7cy7WbeL6UovTJvjjXE2JhbfMWo0QhI/view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0" y="601575"/>
            <a:ext cx="8520600" cy="676800"/>
          </a:xfrm>
          <a:prstGeom prst="rect">
            <a:avLst/>
          </a:prstGeom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sv" sz="418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Spänningssökarna</a:t>
            </a:r>
            <a:r>
              <a:rPr lang="sv" sz="418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 9E</a:t>
            </a:r>
            <a:endParaRPr sz="4180">
              <a:solidFill>
                <a:srgbClr val="274E1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1970175"/>
            <a:ext cx="8520600" cy="165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600">
              <a:solidFill>
                <a:srgbClr val="CC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sv" sz="4600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T</a:t>
            </a:r>
            <a:r>
              <a:rPr lang="sv" sz="460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rash</a:t>
            </a:r>
            <a:r>
              <a:rPr lang="sv" sz="4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sv" sz="4600">
                <a:solidFill>
                  <a:srgbClr val="CC0000"/>
                </a:solidFill>
                <a:latin typeface="Cambria"/>
                <a:ea typeface="Cambria"/>
                <a:cs typeface="Cambria"/>
                <a:sym typeface="Cambria"/>
              </a:rPr>
              <a:t>A</a:t>
            </a:r>
            <a:r>
              <a:rPr lang="sv" sz="460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pp</a:t>
            </a:r>
            <a:endParaRPr sz="4600">
              <a:solidFill>
                <a:srgbClr val="274E1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5050" y="1383650"/>
            <a:ext cx="5143501" cy="4243126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/>
          <p:nvPr/>
        </p:nvSpPr>
        <p:spPr>
          <a:xfrm>
            <a:off x="2783100" y="1278375"/>
            <a:ext cx="3577800" cy="48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Pilängskolan - Lomma kommun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5801125" y="4211050"/>
            <a:ext cx="3222600" cy="84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Klicka på </a:t>
            </a:r>
            <a:r>
              <a:rPr lang="sv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ljud symbolerna</a:t>
            </a:r>
            <a:r>
              <a:rPr lang="sv" sz="18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 för uppspelning av information </a:t>
            </a:r>
            <a:endParaRPr sz="18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3028200" cy="572700"/>
          </a:xfrm>
          <a:prstGeom prst="rect">
            <a:avLst/>
          </a:prstGeom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>
                <a:latin typeface="Cambria"/>
                <a:ea typeface="Cambria"/>
                <a:cs typeface="Cambria"/>
                <a:sym typeface="Cambria"/>
              </a:rPr>
              <a:t>Detta är Trash App: 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5" name="Google Shape;65;p14"/>
          <p:cNvPicPr preferRelativeResize="0"/>
          <p:nvPr/>
        </p:nvPicPr>
        <p:blipFill rotWithShape="1">
          <a:blip r:embed="rId3">
            <a:alphaModFix/>
          </a:blip>
          <a:srcRect b="17679" l="7212" r="19187" t="7909"/>
          <a:stretch/>
        </p:blipFill>
        <p:spPr>
          <a:xfrm>
            <a:off x="3339777" y="1152475"/>
            <a:ext cx="2464425" cy="3737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7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11700" y="445025"/>
            <a:ext cx="2696100" cy="572700"/>
          </a:xfrm>
          <a:prstGeom prst="rect">
            <a:avLst/>
          </a:prstGeom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Funktionalitet:</a:t>
            </a:r>
            <a:endParaRPr sz="3000">
              <a:solidFill>
                <a:srgbClr val="274E1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3996000" cy="211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AutoNum type="arabicPeriod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Boka i appen: Tapp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AutoNum type="arabicPeriod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Soptunnan kommer till dig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AutoNum type="arabicPeriod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Släng skräpet - sensor stänger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72" name="Google Shape;72;p15"/>
          <p:cNvPicPr preferRelativeResize="0"/>
          <p:nvPr/>
        </p:nvPicPr>
        <p:blipFill rotWithShape="1">
          <a:blip r:embed="rId3">
            <a:alphaModFix/>
          </a:blip>
          <a:srcRect b="17678" l="7212" r="19187" t="13265"/>
          <a:stretch/>
        </p:blipFill>
        <p:spPr>
          <a:xfrm>
            <a:off x="7079225" y="2634963"/>
            <a:ext cx="1733939" cy="2336874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376950" y="2781900"/>
            <a:ext cx="3865500" cy="20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4.    </a:t>
            </a:r>
            <a:r>
              <a:rPr lang="sv" sz="18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Full? Åker till deras hem</a:t>
            </a:r>
            <a:endParaRPr sz="18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5.    Tömmer i marken</a:t>
            </a:r>
            <a:endParaRPr sz="18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6.    Sensorer i marken som sorterar, styrs av AI</a:t>
            </a:r>
            <a:endParaRPr sz="18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74" name="Google Shape;74;p15" title="Tapp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83000" y="445025"/>
            <a:ext cx="572700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 title="copy_F843C9FE-7219-44BF-BE96-1DBB9B2EC83E.MOV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07700" y="1152475"/>
            <a:ext cx="2303675" cy="172776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/>
          <p:nvPr/>
        </p:nvSpPr>
        <p:spPr>
          <a:xfrm>
            <a:off x="4318625" y="661600"/>
            <a:ext cx="2420400" cy="35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18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Video med förklaring:</a:t>
            </a:r>
            <a:endParaRPr sz="18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311700" y="445025"/>
            <a:ext cx="2074800" cy="572700"/>
          </a:xfrm>
          <a:prstGeom prst="rect">
            <a:avLst/>
          </a:prstGeom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Hållbarhet:</a:t>
            </a:r>
            <a:endParaRPr sz="3000">
              <a:solidFill>
                <a:srgbClr val="274E1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311700" y="1152475"/>
            <a:ext cx="8520600" cy="41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★"/>
            </a:pPr>
            <a:r>
              <a:rPr b="1"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Socialt</a:t>
            </a: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: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Slipper sortera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Bättre samt renare samhälle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Gladare &amp; positivare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★"/>
            </a:pPr>
            <a:r>
              <a:rPr b="1"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Miljö:</a:t>
            </a:r>
            <a:endParaRPr b="1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AI: minskar risk för felsortering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Återanvända material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Energiförbrukning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Minskade utsläpp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7350" y="2816300"/>
            <a:ext cx="2074950" cy="20274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752475" y="-171025"/>
            <a:ext cx="74145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85" name="Google Shape;85;p16" title="hållbarhet 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2425" y="408238"/>
            <a:ext cx="646275" cy="64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11700" y="445025"/>
            <a:ext cx="2143200" cy="572700"/>
          </a:xfrm>
          <a:prstGeom prst="rect">
            <a:avLst/>
          </a:prstGeom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Årets Tema:</a:t>
            </a:r>
            <a:endParaRPr sz="3000">
              <a:solidFill>
                <a:srgbClr val="274E1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mbria"/>
              <a:buChar char="-"/>
            </a:pPr>
            <a:r>
              <a:rPr lang="sv" sz="20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Sensorer &amp; AI</a:t>
            </a: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mbria"/>
              <a:buChar char="-"/>
            </a:pPr>
            <a:r>
              <a:rPr lang="sv" sz="20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Sparar energi</a:t>
            </a: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mbria"/>
              <a:buChar char="-"/>
            </a:pPr>
            <a:r>
              <a:rPr lang="sv" sz="20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Återvinna</a:t>
            </a: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2000"/>
              <a:buFont typeface="Cambria"/>
              <a:buChar char="-"/>
            </a:pPr>
            <a:r>
              <a:rPr lang="sv" sz="2000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Energisnål hantering av avfall</a:t>
            </a:r>
            <a:endParaRPr sz="2000"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39800" y="602798"/>
            <a:ext cx="3192499" cy="4074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 title="år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33900" y="378950"/>
            <a:ext cx="638775" cy="63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DCECD5"/>
            </a:gs>
            <a:gs pos="100000">
              <a:srgbClr val="92BC8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00" y="445025"/>
            <a:ext cx="4756500" cy="572700"/>
          </a:xfrm>
          <a:prstGeom prst="rect">
            <a:avLst/>
          </a:prstGeom>
          <a:ln cap="flat" cmpd="sng" w="9525">
            <a:solidFill>
              <a:srgbClr val="274E1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sv" sz="300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Nytänkande</a:t>
            </a:r>
            <a:r>
              <a:rPr lang="sv" sz="300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 och </a:t>
            </a:r>
            <a:r>
              <a:rPr lang="sv" sz="3000">
                <a:solidFill>
                  <a:srgbClr val="274E13"/>
                </a:solidFill>
                <a:latin typeface="Cambria"/>
                <a:ea typeface="Cambria"/>
                <a:cs typeface="Cambria"/>
                <a:sym typeface="Cambria"/>
              </a:rPr>
              <a:t>kreativitet:</a:t>
            </a:r>
            <a:endParaRPr sz="3000">
              <a:solidFill>
                <a:srgbClr val="274E1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Aldrig varit så enkelt att återvinna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Soptunnan kommer till dig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Slänga allt i samma soptunna - AI sorterar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-3429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mbria"/>
              <a:buChar char="-"/>
            </a:pPr>
            <a:r>
              <a:rPr lang="sv">
                <a:solidFill>
                  <a:srgbClr val="434343"/>
                </a:solidFill>
                <a:latin typeface="Cambria"/>
                <a:ea typeface="Cambria"/>
                <a:cs typeface="Cambria"/>
                <a:sym typeface="Cambria"/>
              </a:rPr>
              <a:t>Unik</a:t>
            </a:r>
            <a:endParaRPr>
              <a:solidFill>
                <a:srgbClr val="434343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00" name="Google Shape;100;p18"/>
          <p:cNvPicPr preferRelativeResize="0"/>
          <p:nvPr/>
        </p:nvPicPr>
        <p:blipFill rotWithShape="1">
          <a:blip r:embed="rId3">
            <a:alphaModFix/>
          </a:blip>
          <a:srcRect b="0" l="15943" r="20280" t="10626"/>
          <a:stretch/>
        </p:blipFill>
        <p:spPr>
          <a:xfrm>
            <a:off x="6295416" y="2571750"/>
            <a:ext cx="2607982" cy="243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8" title="Kreaktiv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0750" y="406525"/>
            <a:ext cx="649700" cy="64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